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9" r:id="rId3"/>
    <p:sldId id="267" r:id="rId4"/>
    <p:sldId id="260" r:id="rId5"/>
    <p:sldId id="257" r:id="rId6"/>
    <p:sldId id="264" r:id="rId7"/>
    <p:sldId id="266" r:id="rId8"/>
    <p:sldId id="265" r:id="rId9"/>
    <p:sldId id="268" r:id="rId10"/>
    <p:sldId id="269" r:id="rId11"/>
    <p:sldId id="270" r:id="rId12"/>
    <p:sldId id="271" r:id="rId13"/>
    <p:sldId id="272" r:id="rId14"/>
    <p:sldId id="263" r:id="rId15"/>
    <p:sldId id="273" r:id="rId16"/>
    <p:sldId id="258" r:id="rId17"/>
    <p:sldId id="274" r:id="rId18"/>
    <p:sldId id="275" r:id="rId19"/>
    <p:sldId id="276" r:id="rId20"/>
  </p:sldIdLst>
  <p:sldSz cx="9144000" cy="5715000" type="screen16x10"/>
  <p:notesSz cx="10001250" cy="68770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80" y="-9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33875" cy="34385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65639" y="0"/>
            <a:ext cx="4333875" cy="34385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FEF0280E-36CF-4869-8454-42311B7445A0}" type="datetimeFigureOut">
              <a:rPr lang="en-GB" smtClean="0"/>
              <a:pPr/>
              <a:t>23/01/2013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38463" y="515938"/>
            <a:ext cx="4125912" cy="2578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00125" y="3266598"/>
            <a:ext cx="8001000" cy="3094673"/>
          </a:xfrm>
          <a:prstGeom prst="rect">
            <a:avLst/>
          </a:prstGeom>
        </p:spPr>
        <p:txBody>
          <a:bodyPr vert="horz" lIns="96442" tIns="48221" rIns="96442" bIns="48221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31606"/>
            <a:ext cx="4333875" cy="34385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65639" y="6531606"/>
            <a:ext cx="4333875" cy="34385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CE586076-7AC1-4B9A-A530-53CDD67C0417}" type="slidenum">
              <a:rPr lang="en-GB" smtClean="0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86076-7AC1-4B9A-A530-53CDD67C041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86076-7AC1-4B9A-A530-53CDD67C0417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86076-7AC1-4B9A-A530-53CDD67C0417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86076-7AC1-4B9A-A530-53CDD67C0417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86076-7AC1-4B9A-A530-53CDD67C0417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86076-7AC1-4B9A-A530-53CDD67C0417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86076-7AC1-4B9A-A530-53CDD67C0417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86076-7AC1-4B9A-A530-53CDD67C0417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86076-7AC1-4B9A-A530-53CDD67C0417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86076-7AC1-4B9A-A530-53CDD67C0417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86076-7AC1-4B9A-A530-53CDD67C0417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86076-7AC1-4B9A-A530-53CDD67C0417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86076-7AC1-4B9A-A530-53CDD67C0417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86076-7AC1-4B9A-A530-53CDD67C0417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86076-7AC1-4B9A-A530-53CDD67C0417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86076-7AC1-4B9A-A530-53CDD67C0417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86076-7AC1-4B9A-A530-53CDD67C0417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86076-7AC1-4B9A-A530-53CDD67C0417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86076-7AC1-4B9A-A530-53CDD67C0417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1928-4EDD-453B-AA29-1FDBEFC597CC}" type="datetime1">
              <a:rPr lang="it-IT" smtClean="0"/>
              <a:pPr/>
              <a:t>23/01/2013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8520-0C4C-4C05-A13B-F79ED829FFD6}" type="datetime1">
              <a:rPr lang="it-IT" smtClean="0"/>
              <a:pPr/>
              <a:t>23/01/2013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1" y="228866"/>
            <a:ext cx="2057400" cy="487627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1" y="228866"/>
            <a:ext cx="6019800" cy="487627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6C50E-C0C8-4833-AF22-D107FAB3E63F}" type="datetime1">
              <a:rPr lang="it-IT" smtClean="0"/>
              <a:pPr/>
              <a:t>23/01/2013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8B49D-13B3-4141-9599-24D9D26CDCB9}" type="datetime1">
              <a:rPr lang="it-IT" smtClean="0"/>
              <a:pPr/>
              <a:t>23/01/2013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4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4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D1BBD-3F6F-46AF-B8C1-DB6FD1A351FF}" type="datetime1">
              <a:rPr lang="it-IT" smtClean="0"/>
              <a:pPr/>
              <a:t>23/01/2013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1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1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CFC3-7E8C-40A9-9BA9-410BB0F728D8}" type="datetime1">
              <a:rPr lang="it-IT" smtClean="0"/>
              <a:pPr/>
              <a:t>23/01/2013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9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9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4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4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34F-7ADF-4CA1-8CB1-A5A2AD87BCFB}" type="datetime1">
              <a:rPr lang="it-IT" smtClean="0"/>
              <a:pPr/>
              <a:t>23/01/2013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4F7E-6EC0-4BBC-AFD0-D8E81A60DA07}" type="datetime1">
              <a:rPr lang="it-IT" smtClean="0"/>
              <a:pPr/>
              <a:t>23/01/2013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CFBB-6E8D-4529-9980-225C32CC6BCF}" type="datetime1">
              <a:rPr lang="it-IT" smtClean="0"/>
              <a:pPr/>
              <a:t>23/01/2013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7542"/>
            <a:ext cx="3008314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195917"/>
            <a:ext cx="3008314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97FD-8A6A-4CBC-8225-CF0CAF89E6A5}" type="datetime1">
              <a:rPr lang="it-IT" smtClean="0"/>
              <a:pPr/>
              <a:t>23/01/2013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5D8C-BDCB-4A16-B3F5-EF2EC997C0C7}" type="datetime1">
              <a:rPr lang="it-IT" smtClean="0"/>
              <a:pPr/>
              <a:t>23/01/2013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A6FD9-62E6-4D2A-9721-5AB3E90234B2}" type="datetime1">
              <a:rPr lang="it-IT" smtClean="0"/>
              <a:pPr/>
              <a:t>23/01/2013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7DC64-BF40-4E33-8E3C-22E69DFF1CB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193204"/>
            <a:ext cx="7702624" cy="1008111"/>
          </a:xfrm>
        </p:spPr>
        <p:txBody>
          <a:bodyPr>
            <a:normAutofit/>
          </a:bodyPr>
          <a:lstStyle/>
          <a:p>
            <a:pPr algn="just"/>
            <a:r>
              <a:rPr lang="it-IT" sz="2400" dirty="0" smtClean="0"/>
              <a:t>CULTURA </a:t>
            </a:r>
            <a:r>
              <a:rPr lang="it-IT" sz="2400" dirty="0" err="1" smtClean="0"/>
              <a:t>DI</a:t>
            </a:r>
            <a:r>
              <a:rPr lang="it-IT" sz="2400" dirty="0" smtClean="0"/>
              <a:t> PACE E PRINCIPI ETICI NELLA CARTA DELL’ONU</a:t>
            </a:r>
            <a:br>
              <a:rPr lang="it-IT" sz="2400" dirty="0" smtClean="0"/>
            </a:br>
            <a:r>
              <a:rPr lang="it-IT" sz="2000" dirty="0" smtClean="0"/>
              <a:t>di Alberto Breccia Fratadocchi, PDG Distretto Rotary 2090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201316"/>
            <a:ext cx="7604918" cy="4248472"/>
          </a:xfrm>
        </p:spPr>
        <p:txBody>
          <a:bodyPr>
            <a:normAutofit/>
          </a:bodyPr>
          <a:lstStyle/>
          <a:p>
            <a:pPr algn="just"/>
            <a:r>
              <a:rPr lang="it-IT" sz="1800" dirty="0" smtClean="0">
                <a:solidFill>
                  <a:srgbClr val="C00000"/>
                </a:solidFill>
              </a:rPr>
              <a:t>Finalità della Carta dell’ONU: Scopi e Principi </a:t>
            </a:r>
          </a:p>
          <a:p>
            <a:pPr marL="457200" indent="-457200" algn="just">
              <a:buAutoNum type="arabicParenR"/>
            </a:pPr>
            <a:r>
              <a:rPr lang="it-IT" sz="1800" dirty="0" smtClean="0">
                <a:solidFill>
                  <a:srgbClr val="C00000"/>
                </a:solidFill>
              </a:rPr>
              <a:t>Mantenere la Pace e la Sicurezza Internazionale         </a:t>
            </a:r>
          </a:p>
          <a:p>
            <a:pPr marL="457200" indent="-457200" algn="just">
              <a:buAutoNum type="arabicParenR"/>
            </a:pPr>
            <a:r>
              <a:rPr lang="it-IT" sz="1800" dirty="0" smtClean="0">
                <a:solidFill>
                  <a:srgbClr val="C00000"/>
                </a:solidFill>
              </a:rPr>
              <a:t>Promuovere la soluzione delle controversie internazionali e risolvere pacificamente le situazioni che potrebbero portare ad una rottura della Pace. </a:t>
            </a:r>
            <a:endParaRPr lang="it-IT" sz="1800" dirty="0">
              <a:solidFill>
                <a:srgbClr val="C00000"/>
              </a:solidFill>
            </a:endParaRPr>
          </a:p>
          <a:p>
            <a:pPr marL="457200" indent="-457200" algn="just">
              <a:buAutoNum type="arabicParenR"/>
            </a:pPr>
            <a:r>
              <a:rPr lang="it-IT" sz="1800" dirty="0" smtClean="0">
                <a:solidFill>
                  <a:srgbClr val="C00000"/>
                </a:solidFill>
              </a:rPr>
              <a:t>Sviluppare  le relazioni amichevoli tra le nazioni sulla base del rispetto del principio di uguaglianza tra  gli Stati e l’autodeterminazione dei Popoli   </a:t>
            </a:r>
          </a:p>
          <a:p>
            <a:pPr marL="457200" indent="-457200" algn="just">
              <a:buAutoNum type="arabicParenR" startAt="4"/>
            </a:pPr>
            <a:r>
              <a:rPr lang="it-IT" sz="1800" dirty="0" smtClean="0">
                <a:solidFill>
                  <a:srgbClr val="C00000"/>
                </a:solidFill>
              </a:rPr>
              <a:t>Promuovere la cooperazione economica e sociale. </a:t>
            </a:r>
          </a:p>
          <a:p>
            <a:pPr marL="457200" indent="-457200" algn="just">
              <a:buAutoNum type="arabicParenR" startAt="4"/>
            </a:pPr>
            <a:r>
              <a:rPr lang="it-IT" sz="1800" dirty="0" smtClean="0">
                <a:solidFill>
                  <a:srgbClr val="C00000"/>
                </a:solidFill>
              </a:rPr>
              <a:t>Promuovere il rispetto dei diritti umani e delle libertà fondamentali a vantaggio di tutti gli individui. </a:t>
            </a:r>
          </a:p>
          <a:p>
            <a:pPr marL="457200" indent="-457200" algn="just">
              <a:buAutoNum type="arabicParenR" startAt="4"/>
            </a:pPr>
            <a:r>
              <a:rPr lang="it-IT" sz="1800" dirty="0" smtClean="0">
                <a:solidFill>
                  <a:srgbClr val="C00000"/>
                </a:solidFill>
              </a:rPr>
              <a:t>Promuovere il disarmo e la disciplina degli armamenti.</a:t>
            </a:r>
          </a:p>
          <a:p>
            <a:pPr marL="457200" indent="-457200" algn="just">
              <a:buAutoNum type="arabicParenR" startAt="4"/>
            </a:pPr>
            <a:r>
              <a:rPr lang="it-IT" sz="1800" dirty="0" smtClean="0">
                <a:solidFill>
                  <a:srgbClr val="C00000"/>
                </a:solidFill>
              </a:rPr>
              <a:t>Promuovere il rispetto per il diritto internazionale ed incoraggiarne lo sviluppo progressivo e la sua valorizzazione fra gli Stati</a:t>
            </a:r>
          </a:p>
          <a:p>
            <a:pPr marL="457200" indent="-457200" algn="just">
              <a:buAutoNum type="arabicParenR" startAt="4"/>
            </a:pPr>
            <a:endParaRPr lang="it-IT" sz="1600" dirty="0" smtClean="0">
              <a:solidFill>
                <a:srgbClr val="C00000"/>
              </a:solidFill>
            </a:endParaRPr>
          </a:p>
          <a:p>
            <a:pPr marL="457200" indent="-457200" algn="just">
              <a:buAutoNum type="arabicParenR" startAt="4"/>
            </a:pPr>
            <a:endParaRPr lang="it-IT" sz="1600" dirty="0" smtClean="0">
              <a:solidFill>
                <a:srgbClr val="C00000"/>
              </a:solidFill>
            </a:endParaRPr>
          </a:p>
          <a:p>
            <a:endParaRPr lang="it-IT" sz="2800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PROPOSTA DI EVOLUZIONE DELLA PROVA DELLE QUATTRO DOMANDE</a:t>
            </a:r>
            <a:endParaRPr lang="en-GB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201316"/>
            <a:ext cx="8219256" cy="41764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2000" dirty="0" err="1" smtClean="0"/>
              <a:t>L’evoluzione</a:t>
            </a:r>
            <a:r>
              <a:rPr lang="en-GB" sz="2000" dirty="0" smtClean="0"/>
              <a:t> </a:t>
            </a:r>
            <a:r>
              <a:rPr lang="en-GB" sz="2000" dirty="0" err="1" smtClean="0"/>
              <a:t>della</a:t>
            </a:r>
            <a:r>
              <a:rPr lang="en-GB" sz="2000" dirty="0" smtClean="0"/>
              <a:t> </a:t>
            </a:r>
            <a:r>
              <a:rPr lang="en-GB" sz="2000" dirty="0" err="1" smtClean="0"/>
              <a:t>Prova</a:t>
            </a:r>
            <a:r>
              <a:rPr lang="en-GB" sz="2000" dirty="0" smtClean="0"/>
              <a:t> </a:t>
            </a:r>
            <a:r>
              <a:rPr lang="en-GB" sz="2000" dirty="0" err="1" smtClean="0"/>
              <a:t>delle</a:t>
            </a:r>
            <a:r>
              <a:rPr lang="en-GB" sz="2000" dirty="0" smtClean="0"/>
              <a:t> </a:t>
            </a:r>
            <a:r>
              <a:rPr lang="en-GB" sz="2000" dirty="0" err="1" smtClean="0"/>
              <a:t>quattro</a:t>
            </a:r>
            <a:r>
              <a:rPr lang="en-GB" sz="2000" dirty="0" smtClean="0"/>
              <a:t> </a:t>
            </a:r>
            <a:r>
              <a:rPr lang="en-GB" sz="2000" dirty="0" err="1" smtClean="0"/>
              <a:t>domande</a:t>
            </a:r>
            <a:r>
              <a:rPr lang="en-GB" sz="2000" dirty="0" smtClean="0"/>
              <a:t> </a:t>
            </a:r>
            <a:r>
              <a:rPr lang="en-GB" sz="2000" dirty="0" err="1" smtClean="0"/>
              <a:t>deve</a:t>
            </a:r>
            <a:r>
              <a:rPr lang="en-GB" sz="2000" dirty="0" smtClean="0"/>
              <a:t> </a:t>
            </a:r>
            <a:r>
              <a:rPr lang="en-GB" sz="2000" dirty="0" err="1" smtClean="0"/>
              <a:t>tener</a:t>
            </a:r>
            <a:r>
              <a:rPr lang="en-GB" sz="2000" dirty="0" smtClean="0"/>
              <a:t> </a:t>
            </a:r>
            <a:r>
              <a:rPr lang="en-GB" sz="2000" dirty="0" err="1" smtClean="0"/>
              <a:t>conto</a:t>
            </a:r>
            <a:r>
              <a:rPr lang="en-GB" sz="2000" dirty="0" smtClean="0"/>
              <a:t> </a:t>
            </a:r>
            <a:r>
              <a:rPr lang="en-GB" sz="2000" dirty="0" err="1" smtClean="0"/>
              <a:t>di</a:t>
            </a:r>
            <a:r>
              <a:rPr lang="en-GB" sz="2000" dirty="0" smtClean="0"/>
              <a:t> due </a:t>
            </a:r>
            <a:r>
              <a:rPr lang="en-GB" sz="2000" dirty="0" err="1" smtClean="0"/>
              <a:t>finalità</a:t>
            </a:r>
            <a:r>
              <a:rPr lang="en-GB" sz="2000" dirty="0" smtClean="0"/>
              <a:t> </a:t>
            </a:r>
            <a:r>
              <a:rPr lang="en-GB" sz="2000" dirty="0" err="1" smtClean="0"/>
              <a:t>fondamentali</a:t>
            </a:r>
            <a:r>
              <a:rPr lang="en-GB" sz="2000" dirty="0" smtClean="0"/>
              <a:t>:</a:t>
            </a:r>
          </a:p>
          <a:p>
            <a:pPr>
              <a:buFontTx/>
              <a:buChar char="-"/>
            </a:pPr>
            <a:r>
              <a:rPr lang="en-GB" sz="2000" dirty="0" smtClean="0"/>
              <a:t>MIGLIORARE LA QUALITA’ DELLA VITA ANNULLANDO O RIDUCENDO AL MINIMO GLI EFFETTI ,ANCHE POTENZIALMENTE, NEGATIVI DEI DERIVATI DELLA SCIENZA , DELLA TECNOLOGIA, DELL’INDUSTRIA E DEI CAMBIAMENTI SOCIALI, DISTINGUENDO E PREDILIGENTO I LORO EFFETTI BENEFICI.</a:t>
            </a:r>
          </a:p>
          <a:p>
            <a:pPr>
              <a:buFontTx/>
              <a:buChar char="-"/>
            </a:pPr>
            <a:r>
              <a:rPr lang="en-GB" sz="2000" dirty="0" smtClean="0"/>
              <a:t>PROTEFFERE LA TERRA E LA BIOSFERA ED I LORO ECOSISTEMI.</a:t>
            </a:r>
          </a:p>
          <a:p>
            <a:pPr>
              <a:buNone/>
            </a:pPr>
            <a:r>
              <a:rPr lang="en-GB" sz="2000" dirty="0" smtClean="0"/>
              <a:t>  Per </a:t>
            </a:r>
            <a:r>
              <a:rPr lang="en-GB" sz="2000" dirty="0" err="1" smtClean="0"/>
              <a:t>questo</a:t>
            </a:r>
            <a:r>
              <a:rPr lang="en-GB" sz="2000" dirty="0" smtClean="0"/>
              <a:t> </a:t>
            </a:r>
            <a:r>
              <a:rPr lang="en-GB" sz="2000" dirty="0" err="1" smtClean="0"/>
              <a:t>occorre</a:t>
            </a:r>
            <a:r>
              <a:rPr lang="en-GB" sz="2000" dirty="0" smtClean="0"/>
              <a:t> </a:t>
            </a:r>
            <a:r>
              <a:rPr lang="en-GB" sz="2000" dirty="0" err="1" smtClean="0"/>
              <a:t>aggiungre</a:t>
            </a:r>
            <a:r>
              <a:rPr lang="en-GB" sz="2000" dirty="0" smtClean="0"/>
              <a:t> </a:t>
            </a:r>
            <a:r>
              <a:rPr lang="en-GB" sz="2000" dirty="0" err="1" smtClean="0"/>
              <a:t>altrequattro</a:t>
            </a:r>
            <a:r>
              <a:rPr lang="en-GB" sz="2000" dirty="0" smtClean="0"/>
              <a:t> </a:t>
            </a:r>
            <a:r>
              <a:rPr lang="en-GB" sz="2000" dirty="0" err="1" smtClean="0"/>
              <a:t>domande</a:t>
            </a:r>
            <a:r>
              <a:rPr lang="en-GB" sz="2000" dirty="0" smtClean="0"/>
              <a:t>:</a:t>
            </a:r>
          </a:p>
          <a:p>
            <a:pPr>
              <a:buAutoNum type="arabicParenR"/>
            </a:pPr>
            <a:r>
              <a:rPr lang="en-GB" sz="2000" dirty="0" err="1" smtClean="0"/>
              <a:t>Migliora</a:t>
            </a:r>
            <a:r>
              <a:rPr lang="en-GB" sz="2000" dirty="0" smtClean="0"/>
              <a:t> la </a:t>
            </a:r>
            <a:r>
              <a:rPr lang="en-GB" sz="2000" dirty="0" err="1" smtClean="0"/>
              <a:t>qualità</a:t>
            </a:r>
            <a:r>
              <a:rPr lang="en-GB" sz="2000" dirty="0" smtClean="0"/>
              <a:t> </a:t>
            </a:r>
            <a:r>
              <a:rPr lang="en-GB" sz="2000" dirty="0" err="1" smtClean="0"/>
              <a:t>della</a:t>
            </a:r>
            <a:r>
              <a:rPr lang="en-GB" sz="2000" dirty="0" smtClean="0"/>
              <a:t> vita </a:t>
            </a:r>
            <a:r>
              <a:rPr lang="en-GB" sz="2000" dirty="0" err="1" smtClean="0"/>
              <a:t>senza</a:t>
            </a:r>
            <a:r>
              <a:rPr lang="en-GB" sz="2000" dirty="0" smtClean="0"/>
              <a:t> </a:t>
            </a:r>
            <a:r>
              <a:rPr lang="en-GB" sz="2000" dirty="0" err="1" smtClean="0"/>
              <a:t>recal</a:t>
            </a:r>
            <a:r>
              <a:rPr lang="en-GB" sz="2000" dirty="0" smtClean="0"/>
              <a:t> </a:t>
            </a:r>
            <a:r>
              <a:rPr lang="en-GB" sz="2000" dirty="0" err="1" smtClean="0"/>
              <a:t>danno</a:t>
            </a:r>
            <a:r>
              <a:rPr lang="en-GB" sz="2000" dirty="0" smtClean="0"/>
              <a:t> al </a:t>
            </a:r>
            <a:r>
              <a:rPr lang="en-GB" sz="2000" dirty="0" err="1" smtClean="0"/>
              <a:t>Mondo</a:t>
            </a:r>
            <a:r>
              <a:rPr lang="en-GB" sz="2000" dirty="0" smtClean="0"/>
              <a:t> </a:t>
            </a:r>
            <a:r>
              <a:rPr lang="en-GB" sz="2000" dirty="0" err="1" smtClean="0"/>
              <a:t>intorno</a:t>
            </a:r>
            <a:r>
              <a:rPr lang="en-GB" sz="2000" dirty="0" smtClean="0"/>
              <a:t> a </a:t>
            </a:r>
            <a:r>
              <a:rPr lang="en-GB" sz="2000" dirty="0" err="1" smtClean="0"/>
              <a:t>noi</a:t>
            </a:r>
            <a:r>
              <a:rPr lang="en-GB" sz="2000" dirty="0" smtClean="0"/>
              <a:t>?</a:t>
            </a:r>
          </a:p>
          <a:p>
            <a:pPr>
              <a:buAutoNum type="arabicParenR"/>
            </a:pPr>
            <a:r>
              <a:rPr lang="en-GB" sz="2000" dirty="0" err="1" smtClean="0"/>
              <a:t>Salvaguarda</a:t>
            </a:r>
            <a:r>
              <a:rPr lang="en-GB" sz="2000" dirty="0" smtClean="0"/>
              <a:t> </a:t>
            </a:r>
            <a:r>
              <a:rPr lang="en-GB" sz="2000" dirty="0" err="1" smtClean="0"/>
              <a:t>l’ambiente</a:t>
            </a:r>
            <a:r>
              <a:rPr lang="en-GB" sz="2000" dirty="0" smtClean="0"/>
              <a:t> </a:t>
            </a:r>
            <a:r>
              <a:rPr lang="en-GB" sz="2000" dirty="0" err="1" smtClean="0"/>
              <a:t>ed</a:t>
            </a:r>
            <a:r>
              <a:rPr lang="en-GB" sz="2000" dirty="0" smtClean="0"/>
              <a:t> </a:t>
            </a:r>
            <a:r>
              <a:rPr lang="en-GB" sz="2000" dirty="0" err="1" smtClean="0"/>
              <a:t>il</a:t>
            </a:r>
            <a:r>
              <a:rPr lang="en-GB" sz="2000" dirty="0" smtClean="0"/>
              <a:t> </a:t>
            </a:r>
            <a:r>
              <a:rPr lang="en-GB" sz="2000" dirty="0" err="1" smtClean="0"/>
              <a:t>suo</a:t>
            </a:r>
            <a:r>
              <a:rPr lang="en-GB" sz="2000" dirty="0" smtClean="0"/>
              <a:t> </a:t>
            </a:r>
            <a:r>
              <a:rPr lang="en-GB" sz="2000" dirty="0" err="1" smtClean="0"/>
              <a:t>ecosistema</a:t>
            </a:r>
            <a:r>
              <a:rPr lang="en-GB" sz="2000" dirty="0" smtClean="0"/>
              <a:t>?</a:t>
            </a:r>
          </a:p>
          <a:p>
            <a:pPr>
              <a:buAutoNum type="arabicParenR"/>
            </a:pPr>
            <a:r>
              <a:rPr lang="en-GB" sz="2000" dirty="0" smtClean="0"/>
              <a:t>Si </a:t>
            </a:r>
            <a:r>
              <a:rPr lang="en-GB" sz="2000" dirty="0" err="1" smtClean="0"/>
              <a:t>oppone</a:t>
            </a:r>
            <a:r>
              <a:rPr lang="en-GB" sz="2000" dirty="0" smtClean="0"/>
              <a:t> </a:t>
            </a:r>
            <a:r>
              <a:rPr lang="en-GB" sz="2000" dirty="0" err="1" smtClean="0"/>
              <a:t>all’uso</a:t>
            </a:r>
            <a:r>
              <a:rPr lang="en-GB" sz="2000" dirty="0" smtClean="0"/>
              <a:t> </a:t>
            </a:r>
            <a:r>
              <a:rPr lang="en-GB" sz="2000" dirty="0" err="1" smtClean="0"/>
              <a:t>improprio</a:t>
            </a:r>
            <a:r>
              <a:rPr lang="en-GB" sz="2000" dirty="0" smtClean="0"/>
              <a:t> </a:t>
            </a:r>
            <a:r>
              <a:rPr lang="en-GB" sz="2000" dirty="0" err="1" smtClean="0"/>
              <a:t>dei</a:t>
            </a:r>
            <a:r>
              <a:rPr lang="en-GB" sz="2000" dirty="0" smtClean="0"/>
              <a:t> </a:t>
            </a:r>
            <a:r>
              <a:rPr lang="en-GB" sz="2000" dirty="0" err="1" smtClean="0"/>
              <a:t>ritrovati</a:t>
            </a:r>
            <a:r>
              <a:rPr lang="en-GB" sz="2000" dirty="0" smtClean="0"/>
              <a:t> </a:t>
            </a:r>
            <a:r>
              <a:rPr lang="en-GB" sz="2000" dirty="0" err="1" smtClean="0"/>
              <a:t>della</a:t>
            </a:r>
            <a:r>
              <a:rPr lang="en-GB" sz="2000" dirty="0" smtClean="0"/>
              <a:t> </a:t>
            </a:r>
            <a:r>
              <a:rPr lang="en-GB" sz="2000" dirty="0" err="1" smtClean="0"/>
              <a:t>Scienza</a:t>
            </a:r>
            <a:r>
              <a:rPr lang="en-GB" sz="2000" dirty="0" smtClean="0"/>
              <a:t>?</a:t>
            </a:r>
          </a:p>
          <a:p>
            <a:pPr>
              <a:buAutoNum type="arabicParenR"/>
            </a:pPr>
            <a:r>
              <a:rPr lang="en-GB" sz="2000" dirty="0" err="1" smtClean="0"/>
              <a:t>Promuove</a:t>
            </a:r>
            <a:r>
              <a:rPr lang="en-GB" sz="2000" dirty="0" smtClean="0"/>
              <a:t> </a:t>
            </a:r>
            <a:r>
              <a:rPr lang="en-GB" sz="2000" dirty="0" err="1" smtClean="0"/>
              <a:t>una</a:t>
            </a:r>
            <a:r>
              <a:rPr lang="en-GB" sz="2000" dirty="0" smtClean="0"/>
              <a:t> </a:t>
            </a:r>
            <a:r>
              <a:rPr lang="en-GB" sz="2000" dirty="0" err="1" smtClean="0"/>
              <a:t>più</a:t>
            </a:r>
            <a:r>
              <a:rPr lang="en-GB" sz="2000" dirty="0" smtClean="0"/>
              <a:t> </a:t>
            </a:r>
            <a:r>
              <a:rPr lang="en-GB" sz="2000" dirty="0" err="1" smtClean="0"/>
              <a:t>attenta</a:t>
            </a:r>
            <a:r>
              <a:rPr lang="en-GB" sz="2000" dirty="0" smtClean="0"/>
              <a:t> </a:t>
            </a:r>
            <a:r>
              <a:rPr lang="en-GB" sz="2000" dirty="0" err="1" smtClean="0"/>
              <a:t>conoscenza</a:t>
            </a:r>
            <a:r>
              <a:rPr lang="en-GB" sz="2000" dirty="0" smtClean="0"/>
              <a:t> </a:t>
            </a:r>
            <a:r>
              <a:rPr lang="en-GB" sz="2000" dirty="0" err="1" smtClean="0"/>
              <a:t>da</a:t>
            </a:r>
            <a:r>
              <a:rPr lang="en-GB" sz="2000" dirty="0" smtClean="0"/>
              <a:t> parte </a:t>
            </a:r>
            <a:r>
              <a:rPr lang="en-GB" sz="2000" dirty="0" err="1" smtClean="0"/>
              <a:t>della</a:t>
            </a:r>
            <a:r>
              <a:rPr lang="en-GB" sz="2000" dirty="0" smtClean="0"/>
              <a:t> </a:t>
            </a:r>
            <a:r>
              <a:rPr lang="en-GB" sz="2000" dirty="0" err="1" smtClean="0"/>
              <a:t>pubblica</a:t>
            </a:r>
            <a:r>
              <a:rPr lang="en-GB" sz="2000" dirty="0" smtClean="0"/>
              <a:t> </a:t>
            </a:r>
            <a:r>
              <a:rPr lang="en-GB" sz="2000" dirty="0" err="1" smtClean="0"/>
              <a:t>opinione</a:t>
            </a:r>
            <a:r>
              <a:rPr lang="en-GB" sz="2000" dirty="0" smtClean="0"/>
              <a:t> sui </a:t>
            </a:r>
            <a:r>
              <a:rPr lang="en-GB" sz="2000" dirty="0" err="1" smtClean="0"/>
              <a:t>benefici</a:t>
            </a:r>
            <a:r>
              <a:rPr lang="en-GB" sz="2000" dirty="0" smtClean="0"/>
              <a:t> </a:t>
            </a:r>
            <a:r>
              <a:rPr lang="en-GB" sz="2000" dirty="0" err="1" smtClean="0"/>
              <a:t>apportati</a:t>
            </a:r>
            <a:r>
              <a:rPr lang="en-GB" sz="2000" dirty="0" smtClean="0"/>
              <a:t> </a:t>
            </a:r>
            <a:r>
              <a:rPr lang="en-GB" sz="2000" dirty="0" err="1" smtClean="0"/>
              <a:t>dalle</a:t>
            </a:r>
            <a:r>
              <a:rPr lang="en-GB" sz="2000" dirty="0" smtClean="0"/>
              <a:t> </a:t>
            </a:r>
            <a:r>
              <a:rPr lang="en-GB" sz="2000" dirty="0" err="1" smtClean="0"/>
              <a:t>azioni</a:t>
            </a:r>
            <a:r>
              <a:rPr lang="en-GB" sz="2000" dirty="0" smtClean="0"/>
              <a:t> del Rotary</a:t>
            </a:r>
            <a:r>
              <a:rPr lang="en-GB" sz="1600" dirty="0" smtClean="0"/>
              <a:t>?</a:t>
            </a:r>
            <a:endParaRPr lang="en-GB" sz="16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LA CARTA UNIVERSALE DEI PRINCIPI ETICI DELLA PROFESSIONE, DELLA SCIENZA E DELLA INFORMAZIONE</a:t>
            </a:r>
            <a:endParaRPr lang="en-GB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sz="2400" dirty="0" smtClean="0"/>
              <a:t>PREMESSA.</a:t>
            </a:r>
          </a:p>
          <a:p>
            <a:pPr>
              <a:buNone/>
            </a:pPr>
            <a:r>
              <a:rPr lang="en-GB" sz="2400" dirty="0" smtClean="0"/>
              <a:t>Per </a:t>
            </a:r>
            <a:r>
              <a:rPr lang="en-GB" sz="2400" dirty="0" err="1" smtClean="0"/>
              <a:t>completare</a:t>
            </a:r>
            <a:r>
              <a:rPr lang="en-GB" sz="2400" dirty="0" smtClean="0"/>
              <a:t> </a:t>
            </a:r>
            <a:r>
              <a:rPr lang="en-GB" sz="2400" dirty="0" err="1" smtClean="0"/>
              <a:t>i</a:t>
            </a:r>
            <a:r>
              <a:rPr lang="en-GB" sz="2400" dirty="0" smtClean="0"/>
              <a:t> due </a:t>
            </a:r>
            <a:r>
              <a:rPr lang="en-GB" sz="2400" dirty="0" err="1" smtClean="0"/>
              <a:t>Documenti</a:t>
            </a:r>
            <a:r>
              <a:rPr lang="en-GB" sz="2400" dirty="0" smtClean="0"/>
              <a:t> </a:t>
            </a:r>
            <a:r>
              <a:rPr lang="en-GB" sz="2400" dirty="0" err="1" smtClean="0"/>
              <a:t>fondamentali</a:t>
            </a:r>
            <a:r>
              <a:rPr lang="en-GB" sz="2400" dirty="0" smtClean="0"/>
              <a:t> </a:t>
            </a:r>
            <a:r>
              <a:rPr lang="en-GB" sz="2400" dirty="0" err="1" smtClean="0"/>
              <a:t>dell’ONU</a:t>
            </a:r>
            <a:r>
              <a:rPr lang="en-GB" sz="2400" dirty="0" smtClean="0"/>
              <a:t> </a:t>
            </a:r>
            <a:r>
              <a:rPr lang="en-GB" sz="2400" dirty="0" err="1" smtClean="0"/>
              <a:t>ai</a:t>
            </a:r>
            <a:r>
              <a:rPr lang="en-GB" sz="2400" dirty="0" smtClean="0"/>
              <a:t> </a:t>
            </a:r>
            <a:r>
              <a:rPr lang="en-GB" sz="2400" dirty="0" err="1" smtClean="0"/>
              <a:t>fini</a:t>
            </a:r>
            <a:r>
              <a:rPr lang="en-GB" sz="2400" dirty="0" smtClean="0"/>
              <a:t> </a:t>
            </a:r>
            <a:r>
              <a:rPr lang="en-GB" sz="2400" dirty="0" err="1" smtClean="0"/>
              <a:t>di</a:t>
            </a:r>
            <a:r>
              <a:rPr lang="en-GB" sz="2400" dirty="0" smtClean="0"/>
              <a:t> </a:t>
            </a:r>
            <a:r>
              <a:rPr lang="en-GB" sz="2400" dirty="0" err="1" smtClean="0"/>
              <a:t>esplicitare</a:t>
            </a:r>
            <a:r>
              <a:rPr lang="en-GB" sz="2400" dirty="0" smtClean="0"/>
              <a:t> </a:t>
            </a:r>
            <a:r>
              <a:rPr lang="en-GB" sz="2400" dirty="0" err="1" smtClean="0"/>
              <a:t>i</a:t>
            </a:r>
            <a:r>
              <a:rPr lang="en-GB" sz="2400" dirty="0" smtClean="0"/>
              <a:t> DOVERI  </a:t>
            </a:r>
            <a:r>
              <a:rPr lang="en-GB" sz="2400" dirty="0" err="1" smtClean="0"/>
              <a:t>dell’Uomo</a:t>
            </a:r>
            <a:r>
              <a:rPr lang="en-GB" sz="2400" dirty="0" smtClean="0"/>
              <a:t> </a:t>
            </a:r>
            <a:r>
              <a:rPr lang="en-GB" sz="2400" dirty="0" err="1" smtClean="0"/>
              <a:t>quali</a:t>
            </a:r>
            <a:r>
              <a:rPr lang="en-GB" sz="2400" dirty="0" smtClean="0"/>
              <a:t> </a:t>
            </a:r>
            <a:r>
              <a:rPr lang="en-GB" sz="2400" dirty="0" err="1" smtClean="0"/>
              <a:t>suoi</a:t>
            </a:r>
            <a:r>
              <a:rPr lang="en-GB" sz="2400" dirty="0" smtClean="0"/>
              <a:t> </a:t>
            </a:r>
            <a:r>
              <a:rPr lang="en-GB" sz="2400" dirty="0" err="1" smtClean="0"/>
              <a:t>Principi</a:t>
            </a:r>
            <a:r>
              <a:rPr lang="en-GB" sz="2400" dirty="0" smtClean="0"/>
              <a:t> </a:t>
            </a:r>
            <a:r>
              <a:rPr lang="en-GB" sz="2400" dirty="0" err="1" smtClean="0"/>
              <a:t>Etici</a:t>
            </a:r>
            <a:r>
              <a:rPr lang="en-GB" sz="2400" dirty="0" smtClean="0"/>
              <a:t>,  nella </a:t>
            </a:r>
            <a:r>
              <a:rPr lang="en-GB" sz="2400" dirty="0" err="1" smtClean="0"/>
              <a:t>odierna</a:t>
            </a:r>
            <a:r>
              <a:rPr lang="en-GB" sz="2400" dirty="0" smtClean="0"/>
              <a:t> </a:t>
            </a:r>
            <a:r>
              <a:rPr lang="en-GB" sz="2400" dirty="0" err="1" smtClean="0"/>
              <a:t>Giornata</a:t>
            </a:r>
            <a:r>
              <a:rPr lang="en-GB" sz="2400" dirty="0" smtClean="0"/>
              <a:t> </a:t>
            </a:r>
            <a:r>
              <a:rPr lang="en-GB" sz="2400" dirty="0" err="1" smtClean="0"/>
              <a:t>di</a:t>
            </a:r>
            <a:r>
              <a:rPr lang="en-GB" sz="2400" dirty="0" smtClean="0"/>
              <a:t> </a:t>
            </a:r>
            <a:r>
              <a:rPr lang="en-GB" sz="2400" dirty="0" err="1" smtClean="0"/>
              <a:t>Studi</a:t>
            </a:r>
            <a:r>
              <a:rPr lang="en-GB" sz="2400" dirty="0" smtClean="0"/>
              <a:t> </a:t>
            </a:r>
            <a:r>
              <a:rPr lang="en-GB" sz="2400" dirty="0" err="1" smtClean="0"/>
              <a:t>si</a:t>
            </a:r>
            <a:r>
              <a:rPr lang="en-GB" sz="2400" dirty="0" smtClean="0"/>
              <a:t> </a:t>
            </a:r>
            <a:r>
              <a:rPr lang="en-GB" sz="2400" dirty="0" err="1" smtClean="0"/>
              <a:t>discute</a:t>
            </a:r>
            <a:r>
              <a:rPr lang="en-GB" sz="2400" dirty="0" smtClean="0"/>
              <a:t> e </a:t>
            </a:r>
            <a:r>
              <a:rPr lang="en-GB" sz="2400" dirty="0" err="1" smtClean="0"/>
              <a:t>si</a:t>
            </a:r>
            <a:r>
              <a:rPr lang="en-GB" sz="2400" dirty="0" smtClean="0"/>
              <a:t> </a:t>
            </a:r>
            <a:r>
              <a:rPr lang="en-GB" sz="2400" dirty="0" err="1" smtClean="0"/>
              <a:t>definisce</a:t>
            </a:r>
            <a:r>
              <a:rPr lang="en-GB" sz="2400" dirty="0" smtClean="0"/>
              <a:t> LA CARTA UNIVERSALE DEI PRINCIPI ETICI DELLA PROFESSIONE, DELLA SCIENZA E DELL’INFORMAZIONE .</a:t>
            </a:r>
          </a:p>
          <a:p>
            <a:pPr>
              <a:buNone/>
            </a:pPr>
            <a:r>
              <a:rPr lang="en-GB" sz="2400" dirty="0" err="1" smtClean="0"/>
              <a:t>Affinché</a:t>
            </a:r>
            <a:r>
              <a:rPr lang="en-GB" sz="2400" dirty="0" smtClean="0"/>
              <a:t> </a:t>
            </a:r>
            <a:r>
              <a:rPr lang="en-GB" sz="2400" dirty="0" err="1" smtClean="0"/>
              <a:t>i</a:t>
            </a:r>
            <a:r>
              <a:rPr lang="en-GB" sz="2400" dirty="0" smtClean="0"/>
              <a:t> </a:t>
            </a:r>
            <a:r>
              <a:rPr lang="en-GB" sz="2400" dirty="0" err="1" smtClean="0"/>
              <a:t>Principi</a:t>
            </a:r>
            <a:r>
              <a:rPr lang="en-GB" sz="2400" dirty="0" smtClean="0"/>
              <a:t> </a:t>
            </a:r>
            <a:r>
              <a:rPr lang="en-GB" sz="2400" dirty="0" err="1" smtClean="0"/>
              <a:t>Etici</a:t>
            </a:r>
            <a:r>
              <a:rPr lang="en-GB" sz="2400" dirty="0" smtClean="0"/>
              <a:t> </a:t>
            </a:r>
            <a:r>
              <a:rPr lang="en-GB" sz="2400" dirty="0" err="1" smtClean="0"/>
              <a:t>possano</a:t>
            </a:r>
            <a:r>
              <a:rPr lang="en-GB" sz="2400" dirty="0" smtClean="0"/>
              <a:t> </a:t>
            </a:r>
            <a:r>
              <a:rPr lang="en-GB" sz="2400" dirty="0" err="1" smtClean="0"/>
              <a:t>entrare</a:t>
            </a:r>
            <a:r>
              <a:rPr lang="en-GB" sz="2400" dirty="0" smtClean="0"/>
              <a:t> nella vita </a:t>
            </a:r>
            <a:r>
              <a:rPr lang="en-GB" sz="2400" dirty="0" err="1" smtClean="0"/>
              <a:t>sociale</a:t>
            </a:r>
            <a:r>
              <a:rPr lang="en-GB" sz="2400" dirty="0" smtClean="0"/>
              <a:t> come </a:t>
            </a:r>
            <a:r>
              <a:rPr lang="en-GB" sz="2400" dirty="0" err="1" smtClean="0"/>
              <a:t>strumenti</a:t>
            </a:r>
            <a:r>
              <a:rPr lang="en-GB" sz="2400" dirty="0" smtClean="0"/>
              <a:t> per </a:t>
            </a:r>
            <a:r>
              <a:rPr lang="en-GB" sz="2400" dirty="0" err="1" smtClean="0"/>
              <a:t>una</a:t>
            </a:r>
            <a:r>
              <a:rPr lang="en-GB" sz="2400" dirty="0" smtClean="0"/>
              <a:t> </a:t>
            </a:r>
            <a:r>
              <a:rPr lang="en-GB" sz="2400" dirty="0" err="1" smtClean="0"/>
              <a:t>Cultura</a:t>
            </a:r>
            <a:r>
              <a:rPr lang="en-GB" sz="2400" dirty="0" smtClean="0"/>
              <a:t> </a:t>
            </a:r>
            <a:r>
              <a:rPr lang="en-GB" sz="2400" dirty="0" err="1" smtClean="0"/>
              <a:t>di</a:t>
            </a:r>
            <a:r>
              <a:rPr lang="en-GB" sz="2400" dirty="0" smtClean="0"/>
              <a:t> Pace, </a:t>
            </a:r>
            <a:r>
              <a:rPr lang="en-GB" sz="2400" dirty="0" err="1" smtClean="0"/>
              <a:t>di</a:t>
            </a:r>
            <a:r>
              <a:rPr lang="en-GB" sz="2400" dirty="0" smtClean="0"/>
              <a:t> </a:t>
            </a:r>
            <a:r>
              <a:rPr lang="en-GB" sz="2400" dirty="0" err="1" smtClean="0"/>
              <a:t>Convivenza</a:t>
            </a:r>
            <a:r>
              <a:rPr lang="en-GB" sz="2400" dirty="0" smtClean="0"/>
              <a:t>  e </a:t>
            </a:r>
            <a:r>
              <a:rPr lang="en-GB" sz="2400" dirty="0" err="1" smtClean="0"/>
              <a:t>di</a:t>
            </a:r>
            <a:r>
              <a:rPr lang="en-GB" sz="2400" dirty="0" smtClean="0"/>
              <a:t> Progresso </a:t>
            </a:r>
            <a:r>
              <a:rPr lang="en-GB" sz="2400" dirty="0" err="1" smtClean="0"/>
              <a:t>civile</a:t>
            </a:r>
            <a:r>
              <a:rPr lang="en-GB" sz="2400" dirty="0" smtClean="0"/>
              <a:t> </a:t>
            </a:r>
            <a:r>
              <a:rPr lang="en-GB" sz="2400" dirty="0" err="1" smtClean="0"/>
              <a:t>dei</a:t>
            </a:r>
            <a:r>
              <a:rPr lang="en-GB" sz="2400" dirty="0" smtClean="0"/>
              <a:t> </a:t>
            </a:r>
            <a:r>
              <a:rPr lang="en-GB" sz="2400" dirty="0" err="1" smtClean="0"/>
              <a:t>Popoli</a:t>
            </a:r>
            <a:r>
              <a:rPr lang="en-GB" sz="2400" dirty="0" smtClean="0"/>
              <a:t>, la </a:t>
            </a:r>
            <a:r>
              <a:rPr lang="en-GB" sz="2400" dirty="0" err="1" smtClean="0"/>
              <a:t>Carta</a:t>
            </a:r>
            <a:r>
              <a:rPr lang="en-GB" sz="2400" dirty="0" smtClean="0"/>
              <a:t> </a:t>
            </a:r>
            <a:r>
              <a:rPr lang="en-GB" sz="2400" dirty="0" err="1" smtClean="0"/>
              <a:t>dei</a:t>
            </a:r>
            <a:r>
              <a:rPr lang="en-GB" sz="2400" dirty="0" smtClean="0"/>
              <a:t> </a:t>
            </a:r>
            <a:r>
              <a:rPr lang="en-GB" sz="2400" dirty="0" err="1" smtClean="0"/>
              <a:t>Principi</a:t>
            </a:r>
            <a:r>
              <a:rPr lang="en-GB" sz="2400" dirty="0" smtClean="0"/>
              <a:t> </a:t>
            </a:r>
            <a:r>
              <a:rPr lang="en-GB" sz="2400" dirty="0" err="1" smtClean="0"/>
              <a:t>Etici</a:t>
            </a:r>
            <a:r>
              <a:rPr lang="en-GB" sz="2400" dirty="0" smtClean="0"/>
              <a:t> </a:t>
            </a:r>
            <a:r>
              <a:rPr lang="en-GB" sz="2400" dirty="0" err="1" smtClean="0"/>
              <a:t>sarà</a:t>
            </a:r>
            <a:r>
              <a:rPr lang="en-GB" sz="2400" dirty="0" smtClean="0"/>
              <a:t> </a:t>
            </a:r>
            <a:r>
              <a:rPr lang="en-GB" sz="2400" dirty="0" err="1" smtClean="0"/>
              <a:t>divulgata</a:t>
            </a:r>
            <a:r>
              <a:rPr lang="en-GB" sz="2400" dirty="0" smtClean="0"/>
              <a:t> </a:t>
            </a:r>
            <a:r>
              <a:rPr lang="en-GB" sz="2400" dirty="0" err="1" smtClean="0"/>
              <a:t>ed</a:t>
            </a:r>
            <a:r>
              <a:rPr lang="en-GB" sz="2400" dirty="0" smtClean="0"/>
              <a:t> </a:t>
            </a:r>
            <a:r>
              <a:rPr lang="en-GB" sz="2400" dirty="0" err="1" smtClean="0"/>
              <a:t>illustrata</a:t>
            </a:r>
            <a:r>
              <a:rPr lang="en-GB" sz="2400" dirty="0" smtClean="0"/>
              <a:t> </a:t>
            </a:r>
            <a:r>
              <a:rPr lang="en-GB" sz="2400" dirty="0" err="1" smtClean="0"/>
              <a:t>nel</a:t>
            </a:r>
            <a:r>
              <a:rPr lang="en-GB" sz="2400" dirty="0" smtClean="0"/>
              <a:t> </a:t>
            </a:r>
            <a:r>
              <a:rPr lang="en-GB" sz="2400" dirty="0" err="1" smtClean="0"/>
              <a:t>Sistema</a:t>
            </a:r>
            <a:r>
              <a:rPr lang="en-GB" sz="2400" dirty="0" smtClean="0"/>
              <a:t> </a:t>
            </a:r>
            <a:r>
              <a:rPr lang="en-GB" sz="2400" dirty="0" err="1" smtClean="0"/>
              <a:t>scolastico</a:t>
            </a:r>
            <a:r>
              <a:rPr lang="en-GB" sz="2400" dirty="0" smtClean="0"/>
              <a:t> e </a:t>
            </a:r>
            <a:r>
              <a:rPr lang="en-GB" sz="2400" dirty="0" err="1" smtClean="0"/>
              <a:t>nei</a:t>
            </a:r>
            <a:r>
              <a:rPr lang="en-GB" sz="2400" dirty="0" smtClean="0"/>
              <a:t> </a:t>
            </a:r>
            <a:r>
              <a:rPr lang="en-GB" sz="2400" dirty="0" err="1" smtClean="0"/>
              <a:t>Corsi</a:t>
            </a:r>
            <a:r>
              <a:rPr lang="en-GB" sz="2400" dirty="0" smtClean="0"/>
              <a:t> </a:t>
            </a:r>
            <a:r>
              <a:rPr lang="en-GB" sz="2400" dirty="0" err="1" smtClean="0"/>
              <a:t>di</a:t>
            </a:r>
            <a:r>
              <a:rPr lang="en-GB" sz="2400" dirty="0" smtClean="0"/>
              <a:t> </a:t>
            </a:r>
            <a:r>
              <a:rPr lang="en-GB" sz="2400" dirty="0" err="1" smtClean="0"/>
              <a:t>formazione</a:t>
            </a:r>
            <a:r>
              <a:rPr lang="en-GB" sz="2400" dirty="0" smtClean="0"/>
              <a:t> </a:t>
            </a:r>
            <a:r>
              <a:rPr lang="en-GB" sz="2400" dirty="0" err="1" smtClean="0"/>
              <a:t>professionale</a:t>
            </a:r>
            <a:r>
              <a:rPr lang="en-GB" sz="2400" dirty="0" smtClean="0"/>
              <a:t> </a:t>
            </a:r>
            <a:endParaRPr lang="en-GB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PREAMBOLO</a:t>
            </a:r>
            <a:endParaRPr lang="en-GB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633364"/>
            <a:ext cx="8219256" cy="39002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dirty="0" smtClean="0"/>
              <a:t>La </a:t>
            </a:r>
            <a:r>
              <a:rPr lang="en-GB" dirty="0" err="1" smtClean="0"/>
              <a:t>partecipazione</a:t>
            </a:r>
            <a:r>
              <a:rPr lang="en-GB" dirty="0" smtClean="0"/>
              <a:t> </a:t>
            </a:r>
            <a:r>
              <a:rPr lang="en-GB" dirty="0" err="1" smtClean="0"/>
              <a:t>alla</a:t>
            </a:r>
            <a:r>
              <a:rPr lang="en-GB" dirty="0" smtClean="0"/>
              <a:t> </a:t>
            </a:r>
            <a:r>
              <a:rPr lang="en-GB" dirty="0" err="1" smtClean="0"/>
              <a:t>Giornata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Studio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Rotariani</a:t>
            </a:r>
            <a:r>
              <a:rPr lang="en-GB" dirty="0" smtClean="0"/>
              <a:t> e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Giovani</a:t>
            </a:r>
            <a:r>
              <a:rPr lang="en-GB" dirty="0" smtClean="0"/>
              <a:t> del </a:t>
            </a:r>
            <a:r>
              <a:rPr lang="en-GB" dirty="0" err="1" smtClean="0"/>
              <a:t>Rotaract</a:t>
            </a:r>
            <a:r>
              <a:rPr lang="en-GB" dirty="0" smtClean="0"/>
              <a:t> è </a:t>
            </a:r>
            <a:r>
              <a:rPr lang="en-GB" dirty="0" err="1" smtClean="0"/>
              <a:t>ritenuta</a:t>
            </a:r>
            <a:r>
              <a:rPr lang="en-GB" dirty="0" smtClean="0"/>
              <a:t> </a:t>
            </a:r>
            <a:r>
              <a:rPr lang="en-GB" dirty="0" err="1" smtClean="0"/>
              <a:t>decisiva</a:t>
            </a:r>
            <a:r>
              <a:rPr lang="en-GB" dirty="0" smtClean="0"/>
              <a:t> </a:t>
            </a:r>
            <a:r>
              <a:rPr lang="en-GB" dirty="0" err="1" smtClean="0"/>
              <a:t>perché</a:t>
            </a:r>
            <a:r>
              <a:rPr lang="en-GB" dirty="0" smtClean="0"/>
              <a:t>: </a:t>
            </a:r>
          </a:p>
          <a:p>
            <a:pPr>
              <a:buFontTx/>
              <a:buChar char="-"/>
            </a:pPr>
            <a:r>
              <a:rPr lang="en-GB" dirty="0" err="1" smtClean="0"/>
              <a:t>il</a:t>
            </a:r>
            <a:r>
              <a:rPr lang="en-GB" dirty="0" smtClean="0"/>
              <a:t> Rotary ha </a:t>
            </a:r>
            <a:r>
              <a:rPr lang="en-GB" dirty="0" err="1" smtClean="0"/>
              <a:t>partecipato</a:t>
            </a:r>
            <a:r>
              <a:rPr lang="en-GB" dirty="0" smtClean="0"/>
              <a:t> </a:t>
            </a:r>
            <a:r>
              <a:rPr lang="en-GB" dirty="0" err="1" smtClean="0"/>
              <a:t>attivamente</a:t>
            </a:r>
            <a:r>
              <a:rPr lang="en-GB" dirty="0" smtClean="0"/>
              <a:t> </a:t>
            </a:r>
            <a:r>
              <a:rPr lang="en-GB" dirty="0" err="1" smtClean="0"/>
              <a:t>alla</a:t>
            </a:r>
            <a:r>
              <a:rPr lang="en-GB" dirty="0" smtClean="0"/>
              <a:t> </a:t>
            </a:r>
            <a:r>
              <a:rPr lang="en-GB" dirty="0" err="1" smtClean="0"/>
              <a:t>costituzione</a:t>
            </a:r>
            <a:r>
              <a:rPr lang="en-GB" dirty="0" smtClean="0"/>
              <a:t> </a:t>
            </a:r>
            <a:r>
              <a:rPr lang="en-GB" dirty="0" err="1" smtClean="0"/>
              <a:t>dell’ONU</a:t>
            </a:r>
            <a:r>
              <a:rPr lang="en-GB" dirty="0" smtClean="0"/>
              <a:t> e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sua</a:t>
            </a:r>
            <a:r>
              <a:rPr lang="en-GB" dirty="0" smtClean="0"/>
              <a:t> </a:t>
            </a:r>
            <a:r>
              <a:rPr lang="en-GB" dirty="0" err="1" smtClean="0"/>
              <a:t>Carta</a:t>
            </a:r>
            <a:r>
              <a:rPr lang="en-GB" dirty="0" smtClean="0"/>
              <a:t> </a:t>
            </a:r>
            <a:r>
              <a:rPr lang="en-GB" dirty="0" err="1" smtClean="0"/>
              <a:t>nel</a:t>
            </a:r>
            <a:r>
              <a:rPr lang="en-GB" dirty="0" smtClean="0"/>
              <a:t> 1945.</a:t>
            </a:r>
          </a:p>
          <a:p>
            <a:pPr>
              <a:buFontTx/>
              <a:buChar char="-"/>
            </a:pPr>
            <a:r>
              <a:rPr lang="en-GB" dirty="0" smtClean="0"/>
              <a:t>Il Rotary è </a:t>
            </a:r>
            <a:r>
              <a:rPr lang="en-GB" dirty="0" err="1" smtClean="0"/>
              <a:t>fra</a:t>
            </a:r>
            <a:r>
              <a:rPr lang="en-GB" dirty="0" smtClean="0"/>
              <a:t>  le </a:t>
            </a:r>
            <a:r>
              <a:rPr lang="en-GB" dirty="0" err="1" smtClean="0"/>
              <a:t>maggiori</a:t>
            </a:r>
            <a:r>
              <a:rPr lang="en-GB" dirty="0" smtClean="0"/>
              <a:t> </a:t>
            </a:r>
            <a:r>
              <a:rPr lang="en-GB" dirty="0" err="1" smtClean="0"/>
              <a:t>Organizzazioni</a:t>
            </a:r>
            <a:r>
              <a:rPr lang="en-GB" dirty="0" smtClean="0"/>
              <a:t> non </a:t>
            </a:r>
            <a:r>
              <a:rPr lang="en-GB" dirty="0" err="1" smtClean="0"/>
              <a:t>Governative</a:t>
            </a:r>
            <a:r>
              <a:rPr lang="en-GB" dirty="0" smtClean="0"/>
              <a:t> </a:t>
            </a:r>
            <a:r>
              <a:rPr lang="en-GB" dirty="0" err="1" smtClean="0"/>
              <a:t>presenti</a:t>
            </a:r>
            <a:r>
              <a:rPr lang="en-GB" dirty="0" smtClean="0"/>
              <a:t> </a:t>
            </a:r>
            <a:r>
              <a:rPr lang="en-GB" dirty="0" err="1" smtClean="0"/>
              <a:t>anche</a:t>
            </a:r>
            <a:r>
              <a:rPr lang="en-GB" dirty="0" smtClean="0"/>
              <a:t> com </a:t>
            </a:r>
            <a:r>
              <a:rPr lang="en-GB" dirty="0" err="1" smtClean="0"/>
              <a:t>Membri</a:t>
            </a:r>
            <a:r>
              <a:rPr lang="en-GB" dirty="0" smtClean="0"/>
              <a:t> </a:t>
            </a:r>
            <a:r>
              <a:rPr lang="en-GB" dirty="0" err="1" smtClean="0"/>
              <a:t>aggregati</a:t>
            </a:r>
            <a:r>
              <a:rPr lang="en-GB" dirty="0" smtClean="0"/>
              <a:t> </a:t>
            </a:r>
            <a:r>
              <a:rPr lang="en-GB" dirty="0" err="1" smtClean="0"/>
              <a:t>nell’Assemblea</a:t>
            </a:r>
            <a:r>
              <a:rPr lang="en-GB" dirty="0" smtClean="0"/>
              <a:t> </a:t>
            </a:r>
            <a:r>
              <a:rPr lang="en-GB" dirty="0" err="1" smtClean="0"/>
              <a:t>Generale</a:t>
            </a:r>
            <a:r>
              <a:rPr lang="en-GB" dirty="0" smtClean="0"/>
              <a:t> , </a:t>
            </a:r>
            <a:r>
              <a:rPr lang="en-GB" dirty="0" err="1" smtClean="0"/>
              <a:t>nell’UNESCO</a:t>
            </a:r>
            <a:r>
              <a:rPr lang="en-GB" dirty="0" smtClean="0"/>
              <a:t> e nella FAO, </a:t>
            </a:r>
            <a:r>
              <a:rPr lang="en-GB" dirty="0" err="1" smtClean="0"/>
              <a:t>ed</a:t>
            </a:r>
            <a:r>
              <a:rPr lang="en-GB" dirty="0" smtClean="0"/>
              <a:t> in </a:t>
            </a:r>
            <a:r>
              <a:rPr lang="en-GB" dirty="0" err="1" smtClean="0"/>
              <a:t>molte</a:t>
            </a:r>
            <a:r>
              <a:rPr lang="en-GB" dirty="0" smtClean="0"/>
              <a:t> </a:t>
            </a:r>
            <a:r>
              <a:rPr lang="en-GB" dirty="0" err="1" smtClean="0"/>
              <a:t>altre</a:t>
            </a:r>
            <a:r>
              <a:rPr lang="en-GB" dirty="0" smtClean="0"/>
              <a:t> </a:t>
            </a:r>
            <a:r>
              <a:rPr lang="en-GB" dirty="0" err="1" smtClean="0"/>
              <a:t>Agenzie</a:t>
            </a:r>
            <a:r>
              <a:rPr lang="en-GB" dirty="0" smtClean="0"/>
              <a:t> </a:t>
            </a:r>
            <a:r>
              <a:rPr lang="en-GB" dirty="0" err="1" smtClean="0"/>
              <a:t>dell’ONU</a:t>
            </a:r>
            <a:r>
              <a:rPr lang="en-GB" dirty="0" smtClean="0"/>
              <a:t>.</a:t>
            </a:r>
          </a:p>
          <a:p>
            <a:pPr>
              <a:buFontTx/>
              <a:buChar char="-"/>
            </a:pPr>
            <a:r>
              <a:rPr lang="en-GB" dirty="0" smtClean="0"/>
              <a:t>Il Rotary </a:t>
            </a:r>
            <a:r>
              <a:rPr lang="en-GB" dirty="0" err="1" smtClean="0"/>
              <a:t>prevede</a:t>
            </a:r>
            <a:r>
              <a:rPr lang="en-GB" dirty="0" smtClean="0"/>
              <a:t> la </a:t>
            </a:r>
            <a:r>
              <a:rPr lang="en-GB" dirty="0" err="1" smtClean="0"/>
              <a:t>professione</a:t>
            </a:r>
            <a:r>
              <a:rPr lang="en-GB" dirty="0" smtClean="0"/>
              <a:t> come </a:t>
            </a:r>
            <a:r>
              <a:rPr lang="en-GB" dirty="0" err="1" smtClean="0"/>
              <a:t>Sevizio</a:t>
            </a:r>
            <a:r>
              <a:rPr lang="en-GB" dirty="0" smtClean="0"/>
              <a:t> per </a:t>
            </a:r>
            <a:r>
              <a:rPr lang="en-GB" dirty="0" err="1" smtClean="0"/>
              <a:t>l’Umanità</a:t>
            </a:r>
            <a:r>
              <a:rPr lang="en-GB" dirty="0" smtClean="0"/>
              <a:t> </a:t>
            </a:r>
            <a:r>
              <a:rPr lang="en-GB" dirty="0" err="1" smtClean="0"/>
              <a:t>nel</a:t>
            </a:r>
            <a:r>
              <a:rPr lang="en-GB" dirty="0" smtClean="0"/>
              <a:t> </a:t>
            </a:r>
            <a:r>
              <a:rPr lang="en-GB" dirty="0" err="1" smtClean="0"/>
              <a:t>suo</a:t>
            </a:r>
            <a:r>
              <a:rPr lang="en-GB" dirty="0" smtClean="0"/>
              <a:t> </a:t>
            </a:r>
            <a:r>
              <a:rPr lang="en-GB" dirty="0" err="1" smtClean="0"/>
              <a:t>più</a:t>
            </a:r>
            <a:r>
              <a:rPr lang="en-GB" dirty="0" smtClean="0"/>
              <a:t> alto standard </a:t>
            </a:r>
            <a:r>
              <a:rPr lang="en-GB" dirty="0" err="1" smtClean="0"/>
              <a:t>etico</a:t>
            </a:r>
            <a:r>
              <a:rPr lang="en-GB" dirty="0" smtClean="0"/>
              <a:t>.</a:t>
            </a:r>
          </a:p>
          <a:p>
            <a:pPr>
              <a:buNone/>
            </a:pPr>
            <a:r>
              <a:rPr lang="en-GB" dirty="0" smtClean="0"/>
              <a:t> -   La </a:t>
            </a:r>
            <a:r>
              <a:rPr lang="en-GB" dirty="0" err="1" smtClean="0"/>
              <a:t>presenza</a:t>
            </a:r>
            <a:r>
              <a:rPr lang="en-GB" dirty="0" smtClean="0"/>
              <a:t> e </a:t>
            </a:r>
            <a:r>
              <a:rPr lang="en-GB" dirty="0" err="1" smtClean="0"/>
              <a:t>l’azione</a:t>
            </a:r>
            <a:r>
              <a:rPr lang="en-GB" dirty="0" smtClean="0"/>
              <a:t> del Rotary </a:t>
            </a:r>
            <a:r>
              <a:rPr lang="en-GB" dirty="0" err="1" smtClean="0"/>
              <a:t>sono</a:t>
            </a:r>
            <a:r>
              <a:rPr lang="en-GB" dirty="0" smtClean="0"/>
              <a:t> </a:t>
            </a:r>
            <a:r>
              <a:rPr lang="en-GB" dirty="0" err="1" smtClean="0"/>
              <a:t>estese</a:t>
            </a:r>
            <a:r>
              <a:rPr lang="en-GB" dirty="0" smtClean="0"/>
              <a:t> in </a:t>
            </a:r>
            <a:r>
              <a:rPr lang="en-GB" dirty="0" err="1" smtClean="0"/>
              <a:t>tutto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Globo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7221"/>
            <a:ext cx="8147248" cy="1080119"/>
          </a:xfrm>
        </p:spPr>
        <p:txBody>
          <a:bodyPr>
            <a:normAutofit fontScale="90000"/>
          </a:bodyPr>
          <a:lstStyle/>
          <a:p>
            <a:r>
              <a:rPr lang="en-GB" sz="2800" dirty="0" smtClean="0"/>
              <a:t>LA CARTA UNIVERSALE DEI PRINCIPI ETICI DELLA </a:t>
            </a:r>
            <a:br>
              <a:rPr lang="en-GB" sz="2800" dirty="0" smtClean="0"/>
            </a:br>
            <a:r>
              <a:rPr lang="en-GB" sz="2800" dirty="0" smtClean="0"/>
              <a:t>PROFESSIONE, DELLA SCIENZA E DELL’INFORMAZIONE  I°</a:t>
            </a:r>
            <a:endParaRPr lang="en-GB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mtClean="0"/>
              <a:t>                                  </a:t>
            </a:r>
            <a:endParaRPr lang="en-GB" dirty="0" smtClean="0"/>
          </a:p>
          <a:p>
            <a:pPr>
              <a:buNone/>
            </a:pPr>
            <a:r>
              <a:rPr lang="en-GB" sz="2800" dirty="0" smtClean="0"/>
              <a:t>La </a:t>
            </a:r>
            <a:r>
              <a:rPr lang="en-GB" sz="2800" dirty="0" err="1" smtClean="0"/>
              <a:t>Carta</a:t>
            </a:r>
            <a:r>
              <a:rPr lang="en-GB" sz="2800" dirty="0" smtClean="0"/>
              <a:t> </a:t>
            </a:r>
            <a:r>
              <a:rPr lang="en-GB" sz="2800" dirty="0" err="1" smtClean="0"/>
              <a:t>Universale</a:t>
            </a:r>
            <a:r>
              <a:rPr lang="en-GB" sz="2800" dirty="0" smtClean="0"/>
              <a:t> </a:t>
            </a:r>
            <a:r>
              <a:rPr lang="en-GB" sz="2800" dirty="0" err="1" smtClean="0"/>
              <a:t>dei</a:t>
            </a:r>
            <a:r>
              <a:rPr lang="en-GB" sz="2800" dirty="0" smtClean="0"/>
              <a:t> </a:t>
            </a:r>
            <a:r>
              <a:rPr lang="en-GB" sz="2800" dirty="0" err="1" smtClean="0"/>
              <a:t>Principi</a:t>
            </a:r>
            <a:r>
              <a:rPr lang="en-GB" sz="2800" dirty="0" smtClean="0"/>
              <a:t> </a:t>
            </a:r>
            <a:r>
              <a:rPr lang="en-GB" sz="2800" dirty="0" err="1" smtClean="0"/>
              <a:t>Etici</a:t>
            </a:r>
            <a:r>
              <a:rPr lang="en-GB" sz="2800" dirty="0" smtClean="0"/>
              <a:t> , </a:t>
            </a:r>
            <a:r>
              <a:rPr lang="en-GB" sz="2800" dirty="0" err="1" smtClean="0"/>
              <a:t>nel</a:t>
            </a:r>
            <a:r>
              <a:rPr lang="en-GB" sz="2800" dirty="0" smtClean="0"/>
              <a:t> </a:t>
            </a:r>
            <a:r>
              <a:rPr lang="en-GB" sz="2800" dirty="0" err="1" smtClean="0"/>
              <a:t>nostro</a:t>
            </a:r>
            <a:r>
              <a:rPr lang="en-GB" sz="2800" dirty="0" smtClean="0"/>
              <a:t> </a:t>
            </a:r>
            <a:r>
              <a:rPr lang="en-GB" sz="2800" dirty="0" err="1" smtClean="0"/>
              <a:t>caso</a:t>
            </a:r>
            <a:r>
              <a:rPr lang="en-GB" sz="2800" dirty="0" smtClean="0"/>
              <a:t> </a:t>
            </a:r>
            <a:r>
              <a:rPr lang="en-GB" sz="2800" dirty="0" err="1" smtClean="0"/>
              <a:t>limitati</a:t>
            </a:r>
            <a:r>
              <a:rPr lang="en-GB" sz="2800" dirty="0" smtClean="0"/>
              <a:t> </a:t>
            </a:r>
            <a:r>
              <a:rPr lang="en-GB" sz="2800" dirty="0" err="1" smtClean="0"/>
              <a:t>ai</a:t>
            </a:r>
            <a:r>
              <a:rPr lang="en-GB" sz="2800" dirty="0" smtClean="0"/>
              <a:t> </a:t>
            </a:r>
            <a:r>
              <a:rPr lang="en-GB" sz="2800" dirty="0" err="1" smtClean="0"/>
              <a:t>Settori</a:t>
            </a:r>
            <a:r>
              <a:rPr lang="en-GB" sz="2800" dirty="0" smtClean="0"/>
              <a:t> </a:t>
            </a:r>
            <a:r>
              <a:rPr lang="en-GB" sz="2800" dirty="0" err="1" smtClean="0"/>
              <a:t>portanti</a:t>
            </a:r>
            <a:r>
              <a:rPr lang="en-GB" sz="2800" dirty="0" smtClean="0"/>
              <a:t> </a:t>
            </a:r>
            <a:r>
              <a:rPr lang="en-GB" sz="2800" dirty="0" err="1" smtClean="0"/>
              <a:t>della</a:t>
            </a:r>
            <a:r>
              <a:rPr lang="en-GB" sz="2800" dirty="0" smtClean="0"/>
              <a:t> </a:t>
            </a:r>
            <a:r>
              <a:rPr lang="en-GB" sz="2800" dirty="0" err="1" smtClean="0"/>
              <a:t>Società</a:t>
            </a:r>
            <a:r>
              <a:rPr lang="en-GB" sz="2800" dirty="0" smtClean="0"/>
              <a:t>, la </a:t>
            </a:r>
            <a:r>
              <a:rPr lang="en-GB" sz="2800" dirty="0" err="1" smtClean="0"/>
              <a:t>Professione</a:t>
            </a:r>
            <a:r>
              <a:rPr lang="en-GB" sz="2800" dirty="0" smtClean="0"/>
              <a:t>, Le </a:t>
            </a:r>
            <a:r>
              <a:rPr lang="en-GB" sz="2800" dirty="0" err="1" smtClean="0"/>
              <a:t>Scienze</a:t>
            </a:r>
            <a:r>
              <a:rPr lang="en-GB" sz="2800" dirty="0" smtClean="0"/>
              <a:t>, </a:t>
            </a:r>
            <a:r>
              <a:rPr lang="en-GB" sz="2800" dirty="0" err="1" smtClean="0"/>
              <a:t>l’Informazione</a:t>
            </a:r>
            <a:r>
              <a:rPr lang="en-GB" sz="2800" dirty="0" smtClean="0"/>
              <a:t>, </a:t>
            </a:r>
            <a:r>
              <a:rPr lang="en-GB" sz="2800" dirty="0" err="1" smtClean="0"/>
              <a:t>tratto</a:t>
            </a:r>
            <a:r>
              <a:rPr lang="en-GB" sz="2800" dirty="0" smtClean="0"/>
              <a:t> </a:t>
            </a:r>
            <a:r>
              <a:rPr lang="en-GB" sz="2800" dirty="0" err="1" smtClean="0"/>
              <a:t>di</a:t>
            </a:r>
            <a:r>
              <a:rPr lang="en-GB" sz="2800" dirty="0" smtClean="0"/>
              <a:t> </a:t>
            </a:r>
            <a:r>
              <a:rPr lang="en-GB" sz="2800" dirty="0" err="1" smtClean="0"/>
              <a:t>principi</a:t>
            </a:r>
            <a:r>
              <a:rPr lang="en-GB" sz="2800" dirty="0" smtClean="0"/>
              <a:t> </a:t>
            </a:r>
            <a:r>
              <a:rPr lang="en-GB" sz="2800" dirty="0" err="1" smtClean="0"/>
              <a:t>generali</a:t>
            </a:r>
            <a:r>
              <a:rPr lang="en-GB" sz="2800" dirty="0" smtClean="0"/>
              <a:t> </a:t>
            </a:r>
            <a:r>
              <a:rPr lang="en-GB" sz="2800" dirty="0" err="1" smtClean="0"/>
              <a:t>universalmente</a:t>
            </a:r>
            <a:r>
              <a:rPr lang="en-GB" sz="2800" dirty="0" smtClean="0"/>
              <a:t> </a:t>
            </a:r>
            <a:r>
              <a:rPr lang="en-GB" sz="2800" dirty="0" err="1" smtClean="0"/>
              <a:t>condivisibili</a:t>
            </a:r>
            <a:r>
              <a:rPr lang="en-GB" sz="2800" dirty="0" smtClean="0"/>
              <a:t> </a:t>
            </a:r>
            <a:r>
              <a:rPr lang="en-GB" sz="2800" dirty="0" err="1" smtClean="0"/>
              <a:t>tenendo</a:t>
            </a:r>
            <a:r>
              <a:rPr lang="en-GB" sz="2800" dirty="0" smtClean="0"/>
              <a:t> </a:t>
            </a:r>
            <a:r>
              <a:rPr lang="en-GB" sz="2800" dirty="0" err="1" smtClean="0"/>
              <a:t>conto</a:t>
            </a:r>
            <a:r>
              <a:rPr lang="en-GB" sz="2800" dirty="0" smtClean="0"/>
              <a:t> </a:t>
            </a:r>
            <a:r>
              <a:rPr lang="en-GB" sz="2800" dirty="0" err="1" smtClean="0"/>
              <a:t>delle</a:t>
            </a:r>
            <a:r>
              <a:rPr lang="en-GB" sz="2800" dirty="0" smtClean="0"/>
              <a:t> </a:t>
            </a:r>
            <a:r>
              <a:rPr lang="en-GB" sz="2800" dirty="0" err="1" smtClean="0"/>
              <a:t>diversità</a:t>
            </a:r>
            <a:r>
              <a:rPr lang="en-GB" sz="2800" dirty="0" smtClean="0"/>
              <a:t> </a:t>
            </a:r>
            <a:r>
              <a:rPr lang="en-GB" sz="2800" dirty="0" err="1" smtClean="0"/>
              <a:t>di</a:t>
            </a:r>
            <a:r>
              <a:rPr lang="en-GB" sz="2800" dirty="0" smtClean="0"/>
              <a:t> </a:t>
            </a:r>
            <a:r>
              <a:rPr lang="en-GB" sz="2800" dirty="0" err="1" smtClean="0"/>
              <a:t>una</a:t>
            </a:r>
            <a:r>
              <a:rPr lang="en-GB" sz="2800" dirty="0" smtClean="0"/>
              <a:t> </a:t>
            </a:r>
            <a:r>
              <a:rPr lang="en-GB" sz="2800" dirty="0" err="1" smtClean="0"/>
              <a:t>Società</a:t>
            </a:r>
            <a:r>
              <a:rPr lang="en-GB" sz="2800" dirty="0" smtClean="0"/>
              <a:t> </a:t>
            </a:r>
            <a:r>
              <a:rPr lang="en-GB" sz="2800" dirty="0" err="1" smtClean="0"/>
              <a:t>globale</a:t>
            </a:r>
            <a:r>
              <a:rPr lang="en-GB" sz="2800" dirty="0" smtClean="0"/>
              <a:t> multi </a:t>
            </a:r>
            <a:r>
              <a:rPr lang="en-GB" sz="2800" dirty="0" err="1" smtClean="0"/>
              <a:t>etnica</a:t>
            </a:r>
            <a:r>
              <a:rPr lang="en-GB" sz="2800" dirty="0" smtClean="0"/>
              <a:t> , multi </a:t>
            </a:r>
            <a:r>
              <a:rPr lang="en-GB" sz="2800" dirty="0" err="1" smtClean="0"/>
              <a:t>religiosa</a:t>
            </a:r>
            <a:r>
              <a:rPr lang="en-GB" sz="2800" dirty="0" smtClean="0"/>
              <a:t> con </a:t>
            </a:r>
            <a:r>
              <a:rPr lang="en-GB" sz="2800" dirty="0" err="1" smtClean="0"/>
              <a:t>educazioni</a:t>
            </a:r>
            <a:r>
              <a:rPr lang="en-GB" sz="2800" dirty="0" smtClean="0"/>
              <a:t> e </a:t>
            </a:r>
            <a:r>
              <a:rPr lang="en-GB" sz="2800" dirty="0" err="1" smtClean="0"/>
              <a:t>tradizioni</a:t>
            </a:r>
            <a:r>
              <a:rPr lang="en-GB" sz="2800" dirty="0" smtClean="0"/>
              <a:t>  </a:t>
            </a:r>
            <a:r>
              <a:rPr lang="en-GB" sz="2800" dirty="0" err="1" smtClean="0"/>
              <a:t>frutto</a:t>
            </a:r>
            <a:r>
              <a:rPr lang="en-GB" sz="2800" dirty="0" smtClean="0"/>
              <a:t> </a:t>
            </a:r>
            <a:r>
              <a:rPr lang="en-GB" sz="2800" dirty="0" err="1" smtClean="0"/>
              <a:t>di</a:t>
            </a:r>
            <a:r>
              <a:rPr lang="en-GB" sz="2800" dirty="0" smtClean="0"/>
              <a:t> </a:t>
            </a:r>
            <a:r>
              <a:rPr lang="en-GB" sz="2800" dirty="0" err="1" smtClean="0"/>
              <a:t>Cultura</a:t>
            </a:r>
            <a:r>
              <a:rPr lang="en-GB" sz="2800" dirty="0" smtClean="0"/>
              <a:t>, Morale, </a:t>
            </a:r>
            <a:r>
              <a:rPr lang="en-GB" sz="2800" dirty="0" err="1" smtClean="0"/>
              <a:t>Ideologia</a:t>
            </a:r>
            <a:r>
              <a:rPr lang="en-GB" sz="2800" dirty="0" smtClean="0"/>
              <a:t> e </a:t>
            </a:r>
            <a:r>
              <a:rPr lang="en-GB" sz="2800" dirty="0" err="1" smtClean="0"/>
              <a:t>Religione</a:t>
            </a:r>
            <a:r>
              <a:rPr lang="en-GB" sz="2800" dirty="0" smtClean="0"/>
              <a:t> del </a:t>
            </a:r>
            <a:r>
              <a:rPr lang="en-GB" sz="2800" dirty="0" err="1" smtClean="0"/>
              <a:t>proprio</a:t>
            </a:r>
            <a:r>
              <a:rPr lang="en-GB" sz="2800" dirty="0" smtClean="0"/>
              <a:t> </a:t>
            </a:r>
            <a:r>
              <a:rPr lang="en-GB" sz="2800" dirty="0" err="1" smtClean="0"/>
              <a:t>Paese</a:t>
            </a:r>
            <a:r>
              <a:rPr lang="en-GB" sz="2800" dirty="0" smtClean="0"/>
              <a:t>. 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28865"/>
            <a:ext cx="8219256" cy="684419"/>
          </a:xfrm>
        </p:spPr>
        <p:txBody>
          <a:bodyPr>
            <a:normAutofit/>
          </a:bodyPr>
          <a:lstStyle/>
          <a:p>
            <a:r>
              <a:rPr lang="en-GB" sz="3200" dirty="0" smtClean="0"/>
              <a:t>LA CARTA UNIVERSALE. II°</a:t>
            </a:r>
            <a:endParaRPr lang="en-GB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913284"/>
            <a:ext cx="8291264" cy="43924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1600" dirty="0" smtClean="0"/>
              <a:t>                         </a:t>
            </a:r>
            <a:r>
              <a:rPr lang="en-GB" sz="1600" dirty="0" err="1" smtClean="0"/>
              <a:t>Principi</a:t>
            </a:r>
            <a:r>
              <a:rPr lang="en-GB" sz="1600" dirty="0" smtClean="0"/>
              <a:t> </a:t>
            </a:r>
            <a:r>
              <a:rPr lang="en-GB" sz="1600" dirty="0" err="1" smtClean="0"/>
              <a:t>Etici</a:t>
            </a:r>
            <a:r>
              <a:rPr lang="en-GB" sz="1600" dirty="0" smtClean="0"/>
              <a:t> </a:t>
            </a:r>
            <a:r>
              <a:rPr lang="en-GB" sz="1600" dirty="0" err="1" smtClean="0"/>
              <a:t>applicabili</a:t>
            </a:r>
            <a:r>
              <a:rPr lang="en-GB" sz="1600" dirty="0" smtClean="0"/>
              <a:t> </a:t>
            </a:r>
            <a:r>
              <a:rPr lang="en-GB" sz="1600" dirty="0" err="1" smtClean="0"/>
              <a:t>alle</a:t>
            </a:r>
            <a:r>
              <a:rPr lang="en-GB" sz="1600" dirty="0" smtClean="0"/>
              <a:t> </a:t>
            </a:r>
            <a:r>
              <a:rPr lang="en-GB" sz="1600" dirty="0" err="1" smtClean="0"/>
              <a:t>Scienze</a:t>
            </a:r>
            <a:endParaRPr lang="en-GB" sz="1600" dirty="0" smtClean="0"/>
          </a:p>
          <a:p>
            <a:pPr>
              <a:buNone/>
            </a:pPr>
            <a:r>
              <a:rPr lang="en-GB" sz="1600" dirty="0" smtClean="0"/>
              <a:t>A </a:t>
            </a:r>
            <a:r>
              <a:rPr lang="en-GB" sz="1600" dirty="0" err="1" smtClean="0"/>
              <a:t>questo</a:t>
            </a:r>
            <a:r>
              <a:rPr lang="en-GB" sz="1600" dirty="0" smtClean="0"/>
              <a:t> fine è </a:t>
            </a:r>
            <a:r>
              <a:rPr lang="en-GB" sz="1600" dirty="0" err="1" smtClean="0"/>
              <a:t>opportuno</a:t>
            </a:r>
            <a:r>
              <a:rPr lang="en-GB" sz="1600" dirty="0" smtClean="0"/>
              <a:t> </a:t>
            </a:r>
            <a:r>
              <a:rPr lang="en-GB" sz="1600" dirty="0" err="1" smtClean="0"/>
              <a:t>definire</a:t>
            </a:r>
            <a:r>
              <a:rPr lang="en-GB" sz="1600" dirty="0" smtClean="0"/>
              <a:t> le </a:t>
            </a:r>
            <a:r>
              <a:rPr lang="en-GB" sz="1600" dirty="0" err="1" smtClean="0"/>
              <a:t>proposizioni</a:t>
            </a:r>
            <a:r>
              <a:rPr lang="en-GB" sz="1600" dirty="0" smtClean="0"/>
              <a:t> </a:t>
            </a:r>
            <a:r>
              <a:rPr lang="en-GB" sz="1600" dirty="0" err="1" smtClean="0"/>
              <a:t>generali</a:t>
            </a:r>
            <a:r>
              <a:rPr lang="en-GB" sz="1600" dirty="0" smtClean="0"/>
              <a:t> </a:t>
            </a:r>
            <a:r>
              <a:rPr lang="en-GB" sz="1600" dirty="0" err="1" smtClean="0"/>
              <a:t>etiche</a:t>
            </a:r>
            <a:r>
              <a:rPr lang="en-GB" sz="1600" dirty="0" smtClean="0"/>
              <a:t> </a:t>
            </a:r>
            <a:r>
              <a:rPr lang="en-GB" sz="1600" dirty="0" err="1" smtClean="0"/>
              <a:t>che</a:t>
            </a:r>
            <a:r>
              <a:rPr lang="en-GB" sz="1600" dirty="0" smtClean="0"/>
              <a:t> </a:t>
            </a:r>
            <a:r>
              <a:rPr lang="en-GB" sz="1600" dirty="0" err="1" smtClean="0"/>
              <a:t>sono</a:t>
            </a:r>
            <a:r>
              <a:rPr lang="en-GB" sz="1600" dirty="0" smtClean="0"/>
              <a:t> </a:t>
            </a:r>
            <a:r>
              <a:rPr lang="en-GB" sz="1600" dirty="0" err="1" smtClean="0"/>
              <a:t>alla</a:t>
            </a:r>
            <a:r>
              <a:rPr lang="en-GB" sz="1600" dirty="0" smtClean="0"/>
              <a:t> base </a:t>
            </a:r>
            <a:r>
              <a:rPr lang="en-GB" sz="1600" dirty="0" err="1" smtClean="0"/>
              <a:t>delle</a:t>
            </a:r>
            <a:r>
              <a:rPr lang="en-GB" sz="1600" dirty="0" smtClean="0"/>
              <a:t> </a:t>
            </a:r>
            <a:r>
              <a:rPr lang="en-GB" sz="1600" dirty="0" err="1" smtClean="0"/>
              <a:t>Scienze</a:t>
            </a:r>
            <a:r>
              <a:rPr lang="en-GB" sz="1600" dirty="0" smtClean="0"/>
              <a:t> e </a:t>
            </a:r>
            <a:r>
              <a:rPr lang="en-GB" sz="1600" dirty="0" err="1" smtClean="0"/>
              <a:t>che</a:t>
            </a:r>
            <a:r>
              <a:rPr lang="en-GB" sz="1600" dirty="0" smtClean="0"/>
              <a:t> le </a:t>
            </a:r>
            <a:r>
              <a:rPr lang="en-GB" sz="1600" dirty="0" err="1" smtClean="0"/>
              <a:t>rende</a:t>
            </a:r>
            <a:r>
              <a:rPr lang="en-GB" sz="1600" dirty="0" smtClean="0"/>
              <a:t> </a:t>
            </a:r>
            <a:r>
              <a:rPr lang="en-GB" sz="1600" dirty="0" err="1" smtClean="0"/>
              <a:t>più</a:t>
            </a:r>
            <a:r>
              <a:rPr lang="en-GB" sz="1600" dirty="0" smtClean="0"/>
              <a:t> </a:t>
            </a:r>
            <a:r>
              <a:rPr lang="en-GB" sz="1600" dirty="0" err="1" smtClean="0"/>
              <a:t>universali</a:t>
            </a:r>
            <a:r>
              <a:rPr lang="en-GB" sz="1600" dirty="0" smtClean="0"/>
              <a:t>  nella </a:t>
            </a:r>
            <a:r>
              <a:rPr lang="en-GB" sz="1600" dirty="0" err="1" smtClean="0"/>
              <a:t>salvaguardia</a:t>
            </a:r>
            <a:r>
              <a:rPr lang="en-GB" sz="1600" dirty="0" smtClean="0"/>
              <a:t> </a:t>
            </a:r>
            <a:r>
              <a:rPr lang="en-GB" sz="1600" dirty="0" err="1" smtClean="0"/>
              <a:t>dell’ambiente</a:t>
            </a:r>
            <a:r>
              <a:rPr lang="en-GB" sz="1600" dirty="0" smtClean="0"/>
              <a:t> e </a:t>
            </a:r>
            <a:r>
              <a:rPr lang="en-GB" sz="1600" dirty="0" err="1" smtClean="0"/>
              <a:t>nel</a:t>
            </a:r>
            <a:r>
              <a:rPr lang="en-GB" sz="1600" dirty="0" smtClean="0"/>
              <a:t> </a:t>
            </a:r>
            <a:r>
              <a:rPr lang="en-GB" sz="1600" dirty="0" err="1" smtClean="0"/>
              <a:t>migliorare</a:t>
            </a:r>
            <a:r>
              <a:rPr lang="en-GB" sz="1600" dirty="0" smtClean="0"/>
              <a:t> la </a:t>
            </a:r>
            <a:r>
              <a:rPr lang="en-GB" sz="1600" dirty="0" err="1" smtClean="0"/>
              <a:t>qualità</a:t>
            </a:r>
            <a:r>
              <a:rPr lang="en-GB" sz="1600" dirty="0" smtClean="0"/>
              <a:t> </a:t>
            </a:r>
            <a:r>
              <a:rPr lang="en-GB" sz="1600" dirty="0" err="1" smtClean="0"/>
              <a:t>della</a:t>
            </a:r>
            <a:r>
              <a:rPr lang="en-GB" sz="1600" dirty="0" smtClean="0"/>
              <a:t> vita.</a:t>
            </a:r>
          </a:p>
          <a:p>
            <a:pPr>
              <a:buFontTx/>
              <a:buChar char="-"/>
            </a:pPr>
            <a:r>
              <a:rPr lang="en-GB" sz="1600" dirty="0" smtClean="0"/>
              <a:t>La </a:t>
            </a:r>
            <a:r>
              <a:rPr lang="en-GB" sz="1600" dirty="0" err="1" smtClean="0"/>
              <a:t>Scienza</a:t>
            </a:r>
            <a:r>
              <a:rPr lang="en-GB" sz="1600" dirty="0" smtClean="0"/>
              <a:t> è </a:t>
            </a:r>
            <a:r>
              <a:rPr lang="en-GB" sz="1600" dirty="0" err="1" smtClean="0"/>
              <a:t>universale</a:t>
            </a:r>
            <a:r>
              <a:rPr lang="en-GB" sz="1600" dirty="0" smtClean="0"/>
              <a:t> </a:t>
            </a:r>
            <a:r>
              <a:rPr lang="en-GB" sz="1600" dirty="0" err="1" smtClean="0"/>
              <a:t>ed</a:t>
            </a:r>
            <a:r>
              <a:rPr lang="en-GB" sz="1600" dirty="0" smtClean="0"/>
              <a:t> </a:t>
            </a:r>
            <a:r>
              <a:rPr lang="en-GB" sz="1600" dirty="0" err="1" smtClean="0"/>
              <a:t>il</a:t>
            </a:r>
            <a:r>
              <a:rPr lang="en-GB" sz="1600" dirty="0" smtClean="0"/>
              <a:t> </a:t>
            </a:r>
            <a:r>
              <a:rPr lang="en-GB" sz="1600" dirty="0" err="1" smtClean="0"/>
              <a:t>suo</a:t>
            </a:r>
            <a:r>
              <a:rPr lang="en-GB" sz="1600" dirty="0" smtClean="0"/>
              <a:t> </a:t>
            </a:r>
            <a:r>
              <a:rPr lang="en-GB" sz="1600" dirty="0" err="1" smtClean="0"/>
              <a:t>progresso</a:t>
            </a:r>
            <a:r>
              <a:rPr lang="en-GB" sz="1600" dirty="0" smtClean="0"/>
              <a:t> </a:t>
            </a:r>
            <a:r>
              <a:rPr lang="en-GB" sz="1600" dirty="0" err="1" smtClean="0"/>
              <a:t>ponderato</a:t>
            </a:r>
            <a:r>
              <a:rPr lang="en-GB" sz="1600" dirty="0" smtClean="0"/>
              <a:t> </a:t>
            </a:r>
            <a:r>
              <a:rPr lang="en-GB" sz="1600" dirty="0" err="1" smtClean="0"/>
              <a:t>deve</a:t>
            </a:r>
            <a:r>
              <a:rPr lang="en-GB" sz="1600" dirty="0" smtClean="0"/>
              <a:t> </a:t>
            </a:r>
            <a:r>
              <a:rPr lang="en-GB" sz="1600" dirty="0" err="1" smtClean="0"/>
              <a:t>essere</a:t>
            </a:r>
            <a:r>
              <a:rPr lang="en-GB" sz="1600" dirty="0" smtClean="0"/>
              <a:t> </a:t>
            </a:r>
            <a:r>
              <a:rPr lang="en-GB" sz="1600" dirty="0" err="1" smtClean="0"/>
              <a:t>universalmente</a:t>
            </a:r>
            <a:r>
              <a:rPr lang="en-GB" sz="1600" dirty="0" smtClean="0"/>
              <a:t> </a:t>
            </a:r>
            <a:r>
              <a:rPr lang="en-GB" sz="1600" dirty="0" err="1" smtClean="0"/>
              <a:t>condiviso</a:t>
            </a:r>
            <a:r>
              <a:rPr lang="en-GB" sz="1600" dirty="0" smtClean="0"/>
              <a:t>( </a:t>
            </a:r>
            <a:r>
              <a:rPr lang="en-GB" sz="1600" dirty="0" err="1" smtClean="0"/>
              <a:t>altrimenti</a:t>
            </a:r>
            <a:r>
              <a:rPr lang="en-GB" sz="1600" dirty="0" smtClean="0"/>
              <a:t> non è </a:t>
            </a:r>
            <a:r>
              <a:rPr lang="en-GB" sz="1600" dirty="0" err="1" smtClean="0"/>
              <a:t>Scienza</a:t>
            </a:r>
            <a:r>
              <a:rPr lang="en-GB" sz="1600" dirty="0" smtClean="0"/>
              <a:t>)</a:t>
            </a:r>
          </a:p>
          <a:p>
            <a:pPr>
              <a:buFontTx/>
              <a:buChar char="-"/>
            </a:pPr>
            <a:r>
              <a:rPr lang="en-GB" sz="1600" dirty="0" smtClean="0"/>
              <a:t>La </a:t>
            </a:r>
            <a:r>
              <a:rPr lang="en-GB" sz="1600" dirty="0" err="1" smtClean="0"/>
              <a:t>Ricerca</a:t>
            </a:r>
            <a:r>
              <a:rPr lang="en-GB" sz="1600" dirty="0" smtClean="0"/>
              <a:t> </a:t>
            </a:r>
            <a:r>
              <a:rPr lang="en-GB" sz="1600" dirty="0" err="1" smtClean="0"/>
              <a:t>scientifica</a:t>
            </a:r>
            <a:r>
              <a:rPr lang="en-GB" sz="1600" dirty="0" smtClean="0"/>
              <a:t> </a:t>
            </a:r>
            <a:r>
              <a:rPr lang="en-GB" sz="1600" dirty="0" err="1" smtClean="0"/>
              <a:t>deve</a:t>
            </a:r>
            <a:r>
              <a:rPr lang="en-GB" sz="1600" dirty="0" smtClean="0"/>
              <a:t> </a:t>
            </a:r>
            <a:r>
              <a:rPr lang="en-GB" sz="1600" dirty="0" err="1" smtClean="0"/>
              <a:t>essere</a:t>
            </a:r>
            <a:r>
              <a:rPr lang="en-GB" sz="1600" dirty="0" smtClean="0"/>
              <a:t> </a:t>
            </a:r>
            <a:r>
              <a:rPr lang="en-GB" sz="1600" dirty="0" err="1" smtClean="0"/>
              <a:t>neutrale</a:t>
            </a:r>
            <a:r>
              <a:rPr lang="en-GB" sz="1600" dirty="0" smtClean="0"/>
              <a:t> e </a:t>
            </a:r>
            <a:r>
              <a:rPr lang="en-GB" sz="1600" dirty="0" err="1" smtClean="0"/>
              <a:t>volta</a:t>
            </a:r>
            <a:r>
              <a:rPr lang="en-GB" sz="1600" dirty="0" smtClean="0"/>
              <a:t> ad </a:t>
            </a:r>
            <a:r>
              <a:rPr lang="en-GB" sz="1600" dirty="0" err="1" smtClean="0"/>
              <a:t>una</a:t>
            </a:r>
            <a:r>
              <a:rPr lang="en-GB" sz="1600" dirty="0" smtClean="0"/>
              <a:t> </a:t>
            </a:r>
            <a:r>
              <a:rPr lang="en-GB" sz="1600" dirty="0" err="1" smtClean="0"/>
              <a:t>migliore</a:t>
            </a:r>
            <a:r>
              <a:rPr lang="en-GB" sz="1600" dirty="0" smtClean="0"/>
              <a:t> </a:t>
            </a:r>
            <a:r>
              <a:rPr lang="en-GB" sz="1600" dirty="0" err="1" smtClean="0"/>
              <a:t>comprensione</a:t>
            </a:r>
            <a:r>
              <a:rPr lang="en-GB" sz="1600" dirty="0" smtClean="0"/>
              <a:t> </a:t>
            </a:r>
            <a:r>
              <a:rPr lang="en-GB" sz="1600" dirty="0" err="1" smtClean="0"/>
              <a:t>dei</a:t>
            </a:r>
            <a:r>
              <a:rPr lang="en-GB" sz="1600" dirty="0" smtClean="0"/>
              <a:t> </a:t>
            </a:r>
            <a:r>
              <a:rPr lang="en-GB" sz="1600" dirty="0" err="1" smtClean="0"/>
              <a:t>fenomeni</a:t>
            </a:r>
            <a:r>
              <a:rPr lang="en-GB" sz="1600" dirty="0" smtClean="0"/>
              <a:t> </a:t>
            </a:r>
            <a:r>
              <a:rPr lang="en-GB" sz="1600" dirty="0" err="1" smtClean="0"/>
              <a:t>naturali</a:t>
            </a:r>
            <a:r>
              <a:rPr lang="en-GB" sz="1600" dirty="0" smtClean="0"/>
              <a:t>.</a:t>
            </a:r>
          </a:p>
          <a:p>
            <a:pPr>
              <a:buFontTx/>
              <a:buChar char="-"/>
            </a:pPr>
            <a:r>
              <a:rPr lang="en-GB" sz="1600" dirty="0" smtClean="0"/>
              <a:t>La </a:t>
            </a:r>
            <a:r>
              <a:rPr lang="en-GB" sz="1600" dirty="0" err="1" smtClean="0"/>
              <a:t>condotta</a:t>
            </a:r>
            <a:r>
              <a:rPr lang="en-GB" sz="1600" dirty="0" smtClean="0"/>
              <a:t> </a:t>
            </a:r>
            <a:r>
              <a:rPr lang="en-GB" sz="1600" dirty="0" err="1" smtClean="0"/>
              <a:t>etica</a:t>
            </a:r>
            <a:r>
              <a:rPr lang="en-GB" sz="1600" dirty="0" smtClean="0"/>
              <a:t> </a:t>
            </a:r>
            <a:r>
              <a:rPr lang="en-GB" sz="1600" dirty="0" err="1" smtClean="0"/>
              <a:t>scientifica</a:t>
            </a:r>
            <a:r>
              <a:rPr lang="en-GB" sz="1600" dirty="0" smtClean="0"/>
              <a:t> è </a:t>
            </a:r>
            <a:r>
              <a:rPr lang="en-GB" sz="1600" dirty="0" err="1" smtClean="0"/>
              <a:t>universale</a:t>
            </a:r>
            <a:r>
              <a:rPr lang="en-GB" sz="1600" dirty="0" smtClean="0"/>
              <a:t> </a:t>
            </a:r>
            <a:r>
              <a:rPr lang="en-GB" sz="1600" dirty="0" err="1" smtClean="0"/>
              <a:t>ed</a:t>
            </a:r>
            <a:r>
              <a:rPr lang="en-GB" sz="1600" dirty="0" smtClean="0"/>
              <a:t> </a:t>
            </a:r>
            <a:r>
              <a:rPr lang="en-GB" sz="1600" dirty="0" err="1" smtClean="0"/>
              <a:t>indipendente</a:t>
            </a:r>
            <a:r>
              <a:rPr lang="en-GB" sz="1600" dirty="0" smtClean="0"/>
              <a:t> </a:t>
            </a:r>
            <a:r>
              <a:rPr lang="en-GB" sz="1600" dirty="0" err="1" smtClean="0"/>
              <a:t>dal</a:t>
            </a:r>
            <a:r>
              <a:rPr lang="en-GB" sz="1600" dirty="0" smtClean="0"/>
              <a:t> </a:t>
            </a:r>
            <a:r>
              <a:rPr lang="en-GB" sz="1600" dirty="0" err="1" smtClean="0"/>
              <a:t>contesto</a:t>
            </a:r>
            <a:r>
              <a:rPr lang="en-GB" sz="1600" dirty="0" smtClean="0"/>
              <a:t> </a:t>
            </a:r>
            <a:r>
              <a:rPr lang="en-GB" sz="1600" dirty="0" err="1" smtClean="0"/>
              <a:t>culturale</a:t>
            </a:r>
            <a:r>
              <a:rPr lang="en-GB" sz="1600" dirty="0" smtClean="0"/>
              <a:t> </a:t>
            </a:r>
            <a:r>
              <a:rPr lang="en-GB" sz="1600" dirty="0" err="1" smtClean="0"/>
              <a:t>generale</a:t>
            </a:r>
            <a:r>
              <a:rPr lang="en-GB" sz="1600" dirty="0" smtClean="0"/>
              <a:t>.</a:t>
            </a:r>
          </a:p>
          <a:p>
            <a:pPr>
              <a:buFontTx/>
              <a:buChar char="-"/>
            </a:pPr>
            <a:r>
              <a:rPr lang="en-GB" sz="1600" dirty="0" smtClean="0"/>
              <a:t>Le </a:t>
            </a:r>
            <a:r>
              <a:rPr lang="en-GB" sz="1600" dirty="0" err="1" smtClean="0"/>
              <a:t>problematiche</a:t>
            </a:r>
            <a:r>
              <a:rPr lang="en-GB" sz="1600" dirty="0" smtClean="0"/>
              <a:t> </a:t>
            </a:r>
            <a:r>
              <a:rPr lang="en-GB" sz="1600" dirty="0" err="1" smtClean="0"/>
              <a:t>etiche</a:t>
            </a:r>
            <a:r>
              <a:rPr lang="en-GB" sz="1600" dirty="0" smtClean="0"/>
              <a:t> </a:t>
            </a:r>
            <a:r>
              <a:rPr lang="en-GB" sz="1600" dirty="0" err="1" smtClean="0"/>
              <a:t>emergono</a:t>
            </a:r>
            <a:r>
              <a:rPr lang="en-GB" sz="1600" dirty="0" smtClean="0"/>
              <a:t> nella </a:t>
            </a:r>
            <a:r>
              <a:rPr lang="en-GB" sz="1600" dirty="0" err="1" smtClean="0"/>
              <a:t>finelizzazione</a:t>
            </a:r>
            <a:r>
              <a:rPr lang="en-GB" sz="1600" dirty="0" smtClean="0"/>
              <a:t>  e/o nella </a:t>
            </a:r>
            <a:r>
              <a:rPr lang="en-GB" sz="1600" dirty="0" err="1" smtClean="0"/>
              <a:t>applicazione</a:t>
            </a:r>
            <a:r>
              <a:rPr lang="en-GB" sz="1600" dirty="0" smtClean="0"/>
              <a:t> </a:t>
            </a:r>
            <a:r>
              <a:rPr lang="en-GB" sz="1600" dirty="0" err="1" smtClean="0"/>
              <a:t>dei</a:t>
            </a:r>
            <a:r>
              <a:rPr lang="en-GB" sz="1600" dirty="0" smtClean="0"/>
              <a:t> </a:t>
            </a:r>
            <a:r>
              <a:rPr lang="en-GB" sz="1600" dirty="0" err="1" smtClean="0"/>
              <a:t>risultati</a:t>
            </a:r>
            <a:r>
              <a:rPr lang="en-GB" sz="1600" dirty="0" smtClean="0"/>
              <a:t> </a:t>
            </a:r>
            <a:r>
              <a:rPr lang="en-GB" sz="1600" dirty="0" err="1" smtClean="0"/>
              <a:t>della</a:t>
            </a:r>
            <a:r>
              <a:rPr lang="en-GB" sz="1600" dirty="0" smtClean="0"/>
              <a:t> </a:t>
            </a:r>
            <a:r>
              <a:rPr lang="en-GB" sz="1600" dirty="0" err="1" smtClean="0"/>
              <a:t>ricerca</a:t>
            </a:r>
            <a:r>
              <a:rPr lang="en-GB" sz="1600" dirty="0" smtClean="0"/>
              <a:t> </a:t>
            </a:r>
            <a:r>
              <a:rPr lang="en-GB" sz="1600" dirty="0" err="1" smtClean="0"/>
              <a:t>scienitifica</a:t>
            </a:r>
            <a:r>
              <a:rPr lang="en-GB" sz="1600" dirty="0" smtClean="0"/>
              <a:t>.</a:t>
            </a:r>
          </a:p>
          <a:p>
            <a:pPr>
              <a:buFontTx/>
              <a:buChar char="-"/>
            </a:pPr>
            <a:r>
              <a:rPr lang="en-GB" sz="1600" dirty="0" smtClean="0"/>
              <a:t>Le </a:t>
            </a:r>
            <a:r>
              <a:rPr lang="en-GB" sz="1600" dirty="0" err="1" smtClean="0"/>
              <a:t>ricerche</a:t>
            </a:r>
            <a:r>
              <a:rPr lang="en-GB" sz="1600" dirty="0" smtClean="0"/>
              <a:t> </a:t>
            </a:r>
            <a:r>
              <a:rPr lang="en-GB" sz="1600" dirty="0" err="1" smtClean="0"/>
              <a:t>svolte</a:t>
            </a:r>
            <a:r>
              <a:rPr lang="en-GB" sz="1600" dirty="0" smtClean="0"/>
              <a:t> a </a:t>
            </a:r>
            <a:r>
              <a:rPr lang="en-GB" sz="1600" dirty="0" err="1" smtClean="0"/>
              <a:t>scopi</a:t>
            </a:r>
            <a:r>
              <a:rPr lang="en-GB" sz="1600" dirty="0" smtClean="0"/>
              <a:t> </a:t>
            </a:r>
            <a:r>
              <a:rPr lang="en-GB" sz="1600" dirty="0" err="1" smtClean="0"/>
              <a:t>militari</a:t>
            </a:r>
            <a:r>
              <a:rPr lang="en-GB" sz="1600" dirty="0" smtClean="0"/>
              <a:t> non </a:t>
            </a:r>
            <a:r>
              <a:rPr lang="en-GB" sz="1600" dirty="0" err="1" smtClean="0"/>
              <a:t>sono</a:t>
            </a:r>
            <a:r>
              <a:rPr lang="en-GB" sz="1600" dirty="0" smtClean="0"/>
              <a:t> </a:t>
            </a:r>
            <a:r>
              <a:rPr lang="en-GB" sz="1600" dirty="0" err="1" smtClean="0"/>
              <a:t>etcamente</a:t>
            </a:r>
            <a:r>
              <a:rPr lang="en-GB" sz="1600" dirty="0" smtClean="0"/>
              <a:t> </a:t>
            </a:r>
            <a:r>
              <a:rPr lang="en-GB" sz="1600" dirty="0" err="1" smtClean="0"/>
              <a:t>accettabili</a:t>
            </a:r>
            <a:r>
              <a:rPr lang="en-GB" sz="1600" dirty="0" smtClean="0"/>
              <a:t>. </a:t>
            </a:r>
          </a:p>
          <a:p>
            <a:pPr>
              <a:buFontTx/>
              <a:buChar char="-"/>
            </a:pPr>
            <a:r>
              <a:rPr lang="en-GB" sz="1600" dirty="0" smtClean="0"/>
              <a:t>Le </a:t>
            </a:r>
            <a:r>
              <a:rPr lang="en-GB" sz="1600" dirty="0" err="1" smtClean="0"/>
              <a:t>ricerche</a:t>
            </a:r>
            <a:r>
              <a:rPr lang="en-GB" sz="1600" dirty="0" smtClean="0"/>
              <a:t> </a:t>
            </a:r>
            <a:r>
              <a:rPr lang="en-GB" sz="1600" dirty="0" err="1" smtClean="0"/>
              <a:t>promosse</a:t>
            </a:r>
            <a:r>
              <a:rPr lang="en-GB" sz="1600" dirty="0" smtClean="0"/>
              <a:t> </a:t>
            </a:r>
            <a:r>
              <a:rPr lang="en-GB" sz="1600" dirty="0" err="1" smtClean="0"/>
              <a:t>da</a:t>
            </a:r>
            <a:r>
              <a:rPr lang="en-GB" sz="1600" dirty="0" smtClean="0"/>
              <a:t> </a:t>
            </a:r>
            <a:r>
              <a:rPr lang="en-GB" sz="1600" dirty="0" err="1" smtClean="0"/>
              <a:t>Industrie</a:t>
            </a:r>
            <a:r>
              <a:rPr lang="en-GB" sz="1600" dirty="0" smtClean="0"/>
              <a:t> o </a:t>
            </a:r>
            <a:r>
              <a:rPr lang="en-GB" sz="1600" dirty="0" err="1" smtClean="0"/>
              <a:t>altre</a:t>
            </a:r>
            <a:r>
              <a:rPr lang="en-GB" sz="1600" dirty="0" smtClean="0"/>
              <a:t> </a:t>
            </a:r>
            <a:r>
              <a:rPr lang="en-GB" sz="1600" dirty="0" err="1" smtClean="0"/>
              <a:t>Organizzazioni</a:t>
            </a:r>
            <a:r>
              <a:rPr lang="en-GB" sz="1600" dirty="0" smtClean="0"/>
              <a:t> </a:t>
            </a:r>
            <a:r>
              <a:rPr lang="en-GB" sz="1600" dirty="0" err="1" smtClean="0"/>
              <a:t>soprattutto</a:t>
            </a:r>
            <a:r>
              <a:rPr lang="en-GB" sz="1600" dirty="0" smtClean="0"/>
              <a:t> a </a:t>
            </a:r>
            <a:r>
              <a:rPr lang="en-GB" sz="1600" dirty="0" err="1" smtClean="0"/>
              <a:t>scpo</a:t>
            </a:r>
            <a:r>
              <a:rPr lang="en-GB" sz="1600" dirty="0" smtClean="0"/>
              <a:t> </a:t>
            </a:r>
            <a:r>
              <a:rPr lang="en-GB" sz="1600" dirty="0" err="1" smtClean="0"/>
              <a:t>di</a:t>
            </a:r>
            <a:r>
              <a:rPr lang="en-GB" sz="1600" dirty="0" smtClean="0"/>
              <a:t> </a:t>
            </a:r>
            <a:r>
              <a:rPr lang="en-GB" sz="1600" dirty="0" err="1" smtClean="0"/>
              <a:t>profitto</a:t>
            </a:r>
            <a:r>
              <a:rPr lang="en-GB" sz="1600" dirty="0" smtClean="0"/>
              <a:t> </a:t>
            </a:r>
            <a:r>
              <a:rPr lang="en-GB" sz="1600" dirty="0" err="1" smtClean="0"/>
              <a:t>devono</a:t>
            </a:r>
            <a:r>
              <a:rPr lang="en-GB" sz="1600" dirty="0" smtClean="0"/>
              <a:t> </a:t>
            </a:r>
            <a:r>
              <a:rPr lang="en-GB" sz="1600" dirty="0" err="1" smtClean="0"/>
              <a:t>considerare</a:t>
            </a:r>
            <a:r>
              <a:rPr lang="en-GB" sz="1600" dirty="0" smtClean="0"/>
              <a:t> </a:t>
            </a:r>
            <a:r>
              <a:rPr lang="en-GB" sz="1600" dirty="0" err="1" smtClean="0"/>
              <a:t>eventuali</a:t>
            </a:r>
            <a:r>
              <a:rPr lang="en-GB" sz="1600" dirty="0" smtClean="0"/>
              <a:t> </a:t>
            </a:r>
            <a:r>
              <a:rPr lang="en-GB" sz="1600" dirty="0" err="1" smtClean="0"/>
              <a:t>contro</a:t>
            </a:r>
            <a:r>
              <a:rPr lang="en-GB" sz="1600" dirty="0" smtClean="0"/>
              <a:t> </a:t>
            </a:r>
            <a:r>
              <a:rPr lang="en-GB" sz="1600" dirty="0" err="1" smtClean="0"/>
              <a:t>indicazioni</a:t>
            </a:r>
            <a:r>
              <a:rPr lang="en-GB" sz="1600" dirty="0" smtClean="0"/>
              <a:t> per la salute e </a:t>
            </a:r>
            <a:r>
              <a:rPr lang="en-GB" sz="1600" dirty="0" err="1" smtClean="0"/>
              <a:t>l’ambiente</a:t>
            </a:r>
            <a:endParaRPr lang="en-GB" sz="1600" dirty="0" smtClean="0"/>
          </a:p>
          <a:p>
            <a:pPr>
              <a:buFontTx/>
              <a:buChar char="-"/>
            </a:pPr>
            <a:r>
              <a:rPr lang="en-GB" sz="1600" dirty="0" smtClean="0"/>
              <a:t>Le </a:t>
            </a:r>
            <a:r>
              <a:rPr lang="en-GB" sz="1600" dirty="0" err="1" smtClean="0"/>
              <a:t>attività</a:t>
            </a:r>
            <a:r>
              <a:rPr lang="en-GB" sz="1600" dirty="0" smtClean="0"/>
              <a:t> </a:t>
            </a:r>
            <a:r>
              <a:rPr lang="en-GB" sz="1600" dirty="0" err="1" smtClean="0"/>
              <a:t>produttive</a:t>
            </a:r>
            <a:r>
              <a:rPr lang="en-GB" sz="1600" dirty="0" smtClean="0"/>
              <a:t> </a:t>
            </a:r>
            <a:r>
              <a:rPr lang="en-GB" sz="1600" dirty="0" err="1" smtClean="0"/>
              <a:t>debbono</a:t>
            </a:r>
            <a:r>
              <a:rPr lang="en-GB" sz="1600" dirty="0" smtClean="0"/>
              <a:t> </a:t>
            </a:r>
            <a:r>
              <a:rPr lang="en-GB" sz="1600" dirty="0" err="1" smtClean="0"/>
              <a:t>essere</a:t>
            </a:r>
            <a:r>
              <a:rPr lang="en-GB" sz="1600" dirty="0" smtClean="0"/>
              <a:t> </a:t>
            </a:r>
            <a:r>
              <a:rPr lang="en-GB" sz="1600" dirty="0" err="1" smtClean="0"/>
              <a:t>iniziate</a:t>
            </a:r>
            <a:r>
              <a:rPr lang="en-GB" sz="1600" dirty="0" smtClean="0"/>
              <a:t> solo nella </a:t>
            </a:r>
            <a:r>
              <a:rPr lang="en-GB" sz="1600" dirty="0" err="1" smtClean="0"/>
              <a:t>certezza</a:t>
            </a:r>
            <a:r>
              <a:rPr lang="en-GB" sz="1600" dirty="0" smtClean="0"/>
              <a:t> </a:t>
            </a:r>
            <a:r>
              <a:rPr lang="en-GB" sz="1600" dirty="0" err="1" smtClean="0"/>
              <a:t>di</a:t>
            </a:r>
            <a:r>
              <a:rPr lang="en-GB" sz="1600" dirty="0" smtClean="0"/>
              <a:t> non </a:t>
            </a:r>
            <a:r>
              <a:rPr lang="en-GB" sz="1600" dirty="0" err="1" smtClean="0"/>
              <a:t>arrecare</a:t>
            </a:r>
            <a:r>
              <a:rPr lang="en-GB" sz="1600" dirty="0" smtClean="0"/>
              <a:t> </a:t>
            </a:r>
            <a:r>
              <a:rPr lang="en-GB" sz="1600" dirty="0" err="1" smtClean="0"/>
              <a:t>danni</a:t>
            </a:r>
            <a:r>
              <a:rPr lang="en-GB" sz="1600" dirty="0" smtClean="0"/>
              <a:t> </a:t>
            </a:r>
            <a:r>
              <a:rPr lang="en-GB" sz="1600" dirty="0" err="1" smtClean="0"/>
              <a:t>alle</a:t>
            </a:r>
            <a:r>
              <a:rPr lang="en-GB" sz="1600" dirty="0" smtClean="0"/>
              <a:t> </a:t>
            </a:r>
            <a:r>
              <a:rPr lang="en-GB" sz="1600" dirty="0" err="1" smtClean="0"/>
              <a:t>persone</a:t>
            </a:r>
            <a:r>
              <a:rPr lang="en-GB" sz="1600" dirty="0" smtClean="0"/>
              <a:t> </a:t>
            </a:r>
            <a:r>
              <a:rPr lang="en-GB" sz="1600" dirty="0" err="1" smtClean="0"/>
              <a:t>ed</a:t>
            </a:r>
            <a:r>
              <a:rPr lang="en-GB" sz="1600" dirty="0" smtClean="0"/>
              <a:t> </a:t>
            </a:r>
            <a:r>
              <a:rPr lang="en-GB" sz="1600" dirty="0" err="1" smtClean="0"/>
              <a:t>all’ambiente</a:t>
            </a:r>
            <a:r>
              <a:rPr lang="en-GB" sz="1600" dirty="0" smtClean="0"/>
              <a:t> </a:t>
            </a:r>
            <a:r>
              <a:rPr lang="en-GB" sz="1600" dirty="0" err="1" smtClean="0"/>
              <a:t>prevedendo</a:t>
            </a:r>
            <a:r>
              <a:rPr lang="en-GB" sz="1600" dirty="0" smtClean="0"/>
              <a:t> </a:t>
            </a:r>
            <a:r>
              <a:rPr lang="en-GB" sz="1600" dirty="0" err="1" smtClean="0"/>
              <a:t>anche</a:t>
            </a:r>
            <a:r>
              <a:rPr lang="en-GB" sz="1600" dirty="0" smtClean="0"/>
              <a:t> le </a:t>
            </a:r>
            <a:r>
              <a:rPr lang="en-GB" sz="1600" dirty="0" err="1" smtClean="0"/>
              <a:t>possibili</a:t>
            </a:r>
            <a:r>
              <a:rPr lang="en-GB" sz="1600" dirty="0" smtClean="0"/>
              <a:t> </a:t>
            </a:r>
            <a:r>
              <a:rPr lang="en-GB" sz="1600" dirty="0" err="1" smtClean="0"/>
              <a:t>conseguenze</a:t>
            </a:r>
            <a:r>
              <a:rPr lang="en-GB" sz="1600" dirty="0" smtClean="0"/>
              <a:t> </a:t>
            </a:r>
            <a:r>
              <a:rPr lang="en-GB" sz="1600" dirty="0" err="1" smtClean="0"/>
              <a:t>di</a:t>
            </a:r>
            <a:r>
              <a:rPr lang="en-GB" sz="1600" dirty="0" smtClean="0"/>
              <a:t> </a:t>
            </a:r>
            <a:r>
              <a:rPr lang="en-GB" sz="1600" dirty="0" err="1" smtClean="0"/>
              <a:t>errori</a:t>
            </a:r>
            <a:r>
              <a:rPr lang="en-GB" sz="1600" dirty="0" smtClean="0"/>
              <a:t> </a:t>
            </a:r>
            <a:r>
              <a:rPr lang="en-GB" sz="1600" dirty="0" err="1" smtClean="0"/>
              <a:t>umani</a:t>
            </a:r>
            <a:r>
              <a:rPr lang="en-GB" sz="1600" dirty="0" smtClean="0"/>
              <a:t> o </a:t>
            </a:r>
            <a:r>
              <a:rPr lang="en-GB" sz="1600" dirty="0" err="1" smtClean="0"/>
              <a:t>incuria</a:t>
            </a:r>
            <a:r>
              <a:rPr lang="en-GB" sz="1600" dirty="0" smtClean="0"/>
              <a:t>.</a:t>
            </a:r>
          </a:p>
          <a:p>
            <a:pPr>
              <a:buNone/>
            </a:pPr>
            <a:r>
              <a:rPr lang="en-GB" sz="1600" dirty="0" smtClean="0"/>
              <a:t> </a:t>
            </a:r>
            <a:endParaRPr lang="en-GB" sz="16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LA CARTA UNIVERSALE . III°</a:t>
            </a:r>
            <a:endParaRPr lang="en-GB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800" dirty="0" smtClean="0"/>
              <a:t>         </a:t>
            </a:r>
            <a:r>
              <a:rPr lang="en-GB" sz="2800" dirty="0" err="1" smtClean="0"/>
              <a:t>Proposizioni</a:t>
            </a:r>
            <a:r>
              <a:rPr lang="en-GB" sz="2800" dirty="0" smtClean="0"/>
              <a:t> </a:t>
            </a:r>
            <a:r>
              <a:rPr lang="en-GB" sz="2800" dirty="0" err="1" smtClean="0"/>
              <a:t>Generali</a:t>
            </a:r>
            <a:r>
              <a:rPr lang="en-GB" sz="2800" dirty="0" smtClean="0"/>
              <a:t> per le </a:t>
            </a:r>
            <a:r>
              <a:rPr lang="en-GB" sz="2800" dirty="0" err="1" smtClean="0"/>
              <a:t>Professioni</a:t>
            </a:r>
            <a:r>
              <a:rPr lang="en-GB" sz="2800" dirty="0" smtClean="0"/>
              <a:t>: </a:t>
            </a:r>
          </a:p>
          <a:p>
            <a:pPr>
              <a:buFontTx/>
              <a:buChar char="-"/>
            </a:pPr>
            <a:r>
              <a:rPr lang="en-GB" sz="2800" dirty="0" smtClean="0"/>
              <a:t>La </a:t>
            </a:r>
            <a:r>
              <a:rPr lang="en-GB" sz="2800" dirty="0" err="1" smtClean="0"/>
              <a:t>professione</a:t>
            </a:r>
            <a:r>
              <a:rPr lang="en-GB" sz="2800" dirty="0" smtClean="0"/>
              <a:t> </a:t>
            </a:r>
            <a:r>
              <a:rPr lang="en-GB" sz="2800" dirty="0" err="1" smtClean="0"/>
              <a:t>deve</a:t>
            </a:r>
            <a:r>
              <a:rPr lang="en-GB" sz="2800" dirty="0" smtClean="0"/>
              <a:t> </a:t>
            </a:r>
            <a:r>
              <a:rPr lang="en-GB" sz="2800" dirty="0" err="1" smtClean="0"/>
              <a:t>essere</a:t>
            </a:r>
            <a:r>
              <a:rPr lang="en-GB" sz="2800" dirty="0" smtClean="0"/>
              <a:t> </a:t>
            </a:r>
            <a:r>
              <a:rPr lang="en-GB" sz="2800" dirty="0" err="1" smtClean="0"/>
              <a:t>svolta</a:t>
            </a:r>
            <a:r>
              <a:rPr lang="en-GB" sz="2800" dirty="0" smtClean="0"/>
              <a:t> con </a:t>
            </a:r>
            <a:r>
              <a:rPr lang="en-GB" sz="2800" dirty="0" err="1" smtClean="0"/>
              <a:t>competenza</a:t>
            </a:r>
            <a:r>
              <a:rPr lang="en-GB" sz="2800" dirty="0" smtClean="0"/>
              <a:t> e </a:t>
            </a:r>
            <a:r>
              <a:rPr lang="en-GB" sz="2800" dirty="0" err="1" smtClean="0"/>
              <a:t>precisione</a:t>
            </a:r>
            <a:endParaRPr lang="en-GB" sz="2800" dirty="0" smtClean="0"/>
          </a:p>
          <a:p>
            <a:pPr>
              <a:buFontTx/>
              <a:buChar char="-"/>
            </a:pPr>
            <a:r>
              <a:rPr lang="en-GB" sz="2800" dirty="0" smtClean="0"/>
              <a:t>La </a:t>
            </a:r>
            <a:r>
              <a:rPr lang="en-GB" sz="2800" dirty="0" err="1" smtClean="0"/>
              <a:t>professione</a:t>
            </a:r>
            <a:r>
              <a:rPr lang="en-GB" sz="2800" dirty="0" smtClean="0"/>
              <a:t> </a:t>
            </a:r>
            <a:r>
              <a:rPr lang="en-GB" sz="2800" dirty="0" err="1" smtClean="0"/>
              <a:t>deve</a:t>
            </a:r>
            <a:r>
              <a:rPr lang="en-GB" sz="2800" dirty="0" smtClean="0"/>
              <a:t> </a:t>
            </a:r>
            <a:r>
              <a:rPr lang="en-GB" sz="2800" dirty="0" err="1" smtClean="0"/>
              <a:t>essere</a:t>
            </a:r>
            <a:r>
              <a:rPr lang="en-GB" sz="2800" dirty="0" smtClean="0"/>
              <a:t> un </a:t>
            </a:r>
            <a:r>
              <a:rPr lang="en-GB" sz="2800" dirty="0" err="1" smtClean="0"/>
              <a:t>servizio</a:t>
            </a:r>
            <a:r>
              <a:rPr lang="en-GB" sz="2800" dirty="0" smtClean="0"/>
              <a:t> per </a:t>
            </a:r>
            <a:r>
              <a:rPr lang="en-GB" sz="2800" dirty="0" err="1" smtClean="0"/>
              <a:t>l’Umanità</a:t>
            </a:r>
            <a:r>
              <a:rPr lang="en-GB" sz="2800" dirty="0" smtClean="0"/>
              <a:t> e </a:t>
            </a:r>
            <a:r>
              <a:rPr lang="en-GB" sz="2800" dirty="0" err="1" smtClean="0"/>
              <a:t>deve</a:t>
            </a:r>
            <a:r>
              <a:rPr lang="en-GB" sz="2800" dirty="0" smtClean="0"/>
              <a:t> </a:t>
            </a:r>
            <a:r>
              <a:rPr lang="en-GB" sz="2800" dirty="0" err="1" smtClean="0"/>
              <a:t>essere</a:t>
            </a:r>
            <a:r>
              <a:rPr lang="en-GB" sz="2800" dirty="0" smtClean="0"/>
              <a:t> </a:t>
            </a:r>
            <a:r>
              <a:rPr lang="en-GB" sz="2800" dirty="0" err="1" smtClean="0"/>
              <a:t>finalizzata</a:t>
            </a:r>
            <a:r>
              <a:rPr lang="en-GB" sz="2800" dirty="0" smtClean="0"/>
              <a:t> al </a:t>
            </a:r>
            <a:r>
              <a:rPr lang="en-GB" sz="2800" dirty="0" err="1" smtClean="0"/>
              <a:t>miglioramento</a:t>
            </a:r>
            <a:r>
              <a:rPr lang="en-GB" sz="2800" dirty="0" smtClean="0"/>
              <a:t> </a:t>
            </a:r>
            <a:r>
              <a:rPr lang="en-GB" sz="2800" dirty="0" err="1" smtClean="0"/>
              <a:t>delle</a:t>
            </a:r>
            <a:r>
              <a:rPr lang="en-GB" sz="2800" dirty="0" smtClean="0"/>
              <a:t> </a:t>
            </a:r>
            <a:r>
              <a:rPr lang="en-GB" sz="2800" dirty="0" err="1" smtClean="0"/>
              <a:t>condizioni</a:t>
            </a:r>
            <a:r>
              <a:rPr lang="en-GB" sz="2800" dirty="0" smtClean="0"/>
              <a:t> </a:t>
            </a:r>
            <a:r>
              <a:rPr lang="en-GB" sz="2800" dirty="0" err="1" smtClean="0"/>
              <a:t>civili</a:t>
            </a:r>
            <a:r>
              <a:rPr lang="en-GB" sz="2800" dirty="0" smtClean="0"/>
              <a:t> e </a:t>
            </a:r>
            <a:r>
              <a:rPr lang="en-GB" sz="2800" dirty="0" err="1" smtClean="0"/>
              <a:t>della</a:t>
            </a:r>
            <a:r>
              <a:rPr lang="en-GB" sz="2800" dirty="0" smtClean="0"/>
              <a:t> </a:t>
            </a:r>
            <a:r>
              <a:rPr lang="en-GB" sz="2800" dirty="0" err="1" smtClean="0"/>
              <a:t>qualità</a:t>
            </a:r>
            <a:r>
              <a:rPr lang="en-GB" sz="2800" dirty="0" smtClean="0"/>
              <a:t> </a:t>
            </a:r>
            <a:r>
              <a:rPr lang="en-GB" sz="2800" dirty="0" err="1" smtClean="0"/>
              <a:t>della</a:t>
            </a:r>
            <a:r>
              <a:rPr lang="en-GB" sz="2800" dirty="0" smtClean="0"/>
              <a:t> vita.</a:t>
            </a:r>
          </a:p>
          <a:p>
            <a:pPr>
              <a:buFontTx/>
              <a:buChar char="-"/>
            </a:pPr>
            <a:r>
              <a:rPr lang="en-GB" sz="2800" dirty="0" smtClean="0"/>
              <a:t>La </a:t>
            </a:r>
            <a:r>
              <a:rPr lang="en-GB" sz="2800" dirty="0" err="1" smtClean="0"/>
              <a:t>Professione</a:t>
            </a:r>
            <a:r>
              <a:rPr lang="en-GB" sz="2800" dirty="0" smtClean="0"/>
              <a:t> </a:t>
            </a:r>
            <a:r>
              <a:rPr lang="en-GB" sz="2800" dirty="0" err="1" smtClean="0"/>
              <a:t>deve</a:t>
            </a:r>
            <a:r>
              <a:rPr lang="en-GB" sz="2800" dirty="0" smtClean="0"/>
              <a:t> </a:t>
            </a:r>
            <a:r>
              <a:rPr lang="en-GB" sz="2800" dirty="0" err="1" smtClean="0"/>
              <a:t>seguire</a:t>
            </a:r>
            <a:r>
              <a:rPr lang="en-GB" sz="2800" dirty="0" smtClean="0"/>
              <a:t> </a:t>
            </a:r>
            <a:r>
              <a:rPr lang="en-GB" sz="2800" dirty="0" err="1" smtClean="0"/>
              <a:t>i</a:t>
            </a:r>
            <a:r>
              <a:rPr lang="en-GB" sz="2800" dirty="0" smtClean="0"/>
              <a:t> </a:t>
            </a:r>
            <a:r>
              <a:rPr lang="en-GB" sz="2800" dirty="0" err="1" smtClean="0"/>
              <a:t>principi</a:t>
            </a:r>
            <a:r>
              <a:rPr lang="en-GB" sz="2800" dirty="0" smtClean="0"/>
              <a:t> </a:t>
            </a:r>
            <a:r>
              <a:rPr lang="en-GB" sz="2800" dirty="0" err="1" smtClean="0"/>
              <a:t>universali</a:t>
            </a:r>
            <a:r>
              <a:rPr lang="en-GB" sz="2800" dirty="0" smtClean="0"/>
              <a:t> </a:t>
            </a:r>
            <a:r>
              <a:rPr lang="en-GB" sz="2800" dirty="0" err="1" smtClean="0"/>
              <a:t>di</a:t>
            </a:r>
            <a:r>
              <a:rPr lang="en-GB" sz="2800" dirty="0" smtClean="0"/>
              <a:t> </a:t>
            </a:r>
            <a:r>
              <a:rPr lang="en-GB" sz="2800" dirty="0" err="1" smtClean="0"/>
              <a:t>onestà</a:t>
            </a:r>
            <a:r>
              <a:rPr lang="en-GB" sz="2800" dirty="0" smtClean="0"/>
              <a:t>, </a:t>
            </a:r>
            <a:r>
              <a:rPr lang="en-GB" sz="2800" dirty="0" err="1" smtClean="0"/>
              <a:t>responsabilità</a:t>
            </a:r>
            <a:r>
              <a:rPr lang="en-GB" sz="2800" dirty="0" smtClean="0"/>
              <a:t>, </a:t>
            </a:r>
            <a:r>
              <a:rPr lang="en-GB" sz="2800" dirty="0" err="1" smtClean="0"/>
              <a:t>lealtà</a:t>
            </a:r>
            <a:r>
              <a:rPr lang="en-GB" sz="2800" dirty="0" smtClean="0"/>
              <a:t> e </a:t>
            </a:r>
            <a:r>
              <a:rPr lang="en-GB" sz="2800" dirty="0" err="1" smtClean="0"/>
              <a:t>rispetto</a:t>
            </a:r>
            <a:r>
              <a:rPr lang="en-GB" sz="2800" dirty="0" smtClean="0"/>
              <a:t>. </a:t>
            </a:r>
            <a:endParaRPr lang="en-GB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LA CARTA UNIVERSALE. </a:t>
            </a:r>
            <a:r>
              <a:rPr lang="it-IT" sz="3200" dirty="0" err="1" smtClean="0"/>
              <a:t>IV°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705372"/>
            <a:ext cx="8229600" cy="37716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dirty="0" smtClean="0"/>
              <a:t>Le proposizioni sopra esposte sui Principi etici trovano il loro completamento con la diffusione delle azioni svolte per promuovere una Società solidale civile e pacifica le seguenti finalità:</a:t>
            </a:r>
          </a:p>
          <a:p>
            <a:pPr>
              <a:buFontTx/>
              <a:buChar char="-"/>
            </a:pPr>
            <a:r>
              <a:rPr lang="it-IT" sz="2000" dirty="0" smtClean="0"/>
              <a:t>Proteggere la Terra e la Biosfera ed i loro ecosistemi.</a:t>
            </a:r>
          </a:p>
          <a:p>
            <a:pPr>
              <a:buFontTx/>
              <a:buChar char="-"/>
            </a:pPr>
            <a:r>
              <a:rPr lang="it-IT" sz="2000" dirty="0" smtClean="0"/>
              <a:t>Migliorare la qualità della vita in senso sociale, sanitario e di convivenza civile. </a:t>
            </a:r>
          </a:p>
          <a:p>
            <a:pPr>
              <a:buFontTx/>
              <a:buChar char="-"/>
            </a:pPr>
            <a:r>
              <a:rPr lang="it-IT" sz="2000" dirty="0" smtClean="0"/>
              <a:t>Diffondere le informazioni degli Enti, delle Associazioni e delle diverse Comunità con correttezza, competenza e </a:t>
            </a:r>
            <a:r>
              <a:rPr lang="it-IT" sz="2000" dirty="0" err="1" smtClean="0"/>
              <a:t>sicerità</a:t>
            </a:r>
            <a:endParaRPr lang="it-IT" sz="2000" dirty="0" smtClean="0"/>
          </a:p>
          <a:p>
            <a:pPr>
              <a:buFontTx/>
              <a:buChar char="-"/>
            </a:pP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 smtClean="0"/>
              <a:t>LA CARTA UNIVERSALE: L’INFORMAZIONE. V°</a:t>
            </a:r>
            <a:br>
              <a:rPr lang="en-GB" sz="3200" dirty="0" smtClean="0"/>
            </a:br>
            <a:endParaRPr lang="en-GB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000" dirty="0" err="1" smtClean="0"/>
              <a:t>L’uso</a:t>
            </a:r>
            <a:r>
              <a:rPr lang="en-GB" sz="2000" dirty="0" smtClean="0"/>
              <a:t> e la </a:t>
            </a:r>
            <a:r>
              <a:rPr lang="en-GB" sz="2000" dirty="0" err="1" smtClean="0"/>
              <a:t>diffusione</a:t>
            </a:r>
            <a:r>
              <a:rPr lang="en-GB" sz="2000" dirty="0" smtClean="0"/>
              <a:t> </a:t>
            </a:r>
            <a:r>
              <a:rPr lang="en-GB" sz="2000" dirty="0" err="1" smtClean="0"/>
              <a:t>dell’Informazione</a:t>
            </a:r>
            <a:r>
              <a:rPr lang="en-GB" sz="2000" dirty="0" smtClean="0"/>
              <a:t> </a:t>
            </a:r>
            <a:r>
              <a:rPr lang="en-GB" sz="2000" dirty="0" err="1" smtClean="0"/>
              <a:t>deve</a:t>
            </a:r>
            <a:r>
              <a:rPr lang="en-GB" sz="2000" dirty="0" smtClean="0"/>
              <a:t> </a:t>
            </a:r>
            <a:r>
              <a:rPr lang="en-GB" sz="2000" dirty="0" err="1" smtClean="0"/>
              <a:t>uniformarsi</a:t>
            </a:r>
            <a:r>
              <a:rPr lang="en-GB" sz="2000" dirty="0" smtClean="0"/>
              <a:t> a </a:t>
            </a:r>
            <a:r>
              <a:rPr lang="en-GB" sz="2000" dirty="0" err="1" smtClean="0"/>
              <a:t>principi</a:t>
            </a:r>
            <a:r>
              <a:rPr lang="en-GB" sz="2000" dirty="0" smtClean="0"/>
              <a:t> </a:t>
            </a:r>
            <a:r>
              <a:rPr lang="en-GB" sz="2000" dirty="0" err="1" smtClean="0"/>
              <a:t>etici</a:t>
            </a:r>
            <a:r>
              <a:rPr lang="en-GB" sz="2000" dirty="0" smtClean="0"/>
              <a:t> </a:t>
            </a:r>
            <a:r>
              <a:rPr lang="en-GB" sz="2000" dirty="0" err="1" smtClean="0"/>
              <a:t>propri</a:t>
            </a:r>
            <a:r>
              <a:rPr lang="en-GB" sz="2000" dirty="0" smtClean="0"/>
              <a:t> </a:t>
            </a:r>
            <a:r>
              <a:rPr lang="en-GB" sz="2000" dirty="0" err="1" smtClean="0"/>
              <a:t>di</a:t>
            </a:r>
            <a:r>
              <a:rPr lang="en-GB" sz="2000" dirty="0" smtClean="0"/>
              <a:t> un </a:t>
            </a:r>
            <a:r>
              <a:rPr lang="en-GB" sz="2000" dirty="0" err="1" smtClean="0"/>
              <a:t>sincero</a:t>
            </a:r>
            <a:r>
              <a:rPr lang="en-GB" sz="2000" dirty="0" smtClean="0"/>
              <a:t> e </a:t>
            </a:r>
            <a:r>
              <a:rPr lang="en-GB" sz="2000" dirty="0" err="1" smtClean="0"/>
              <a:t>corretto</a:t>
            </a:r>
            <a:r>
              <a:rPr lang="en-GB" sz="2000" dirty="0" smtClean="0"/>
              <a:t> </a:t>
            </a:r>
            <a:r>
              <a:rPr lang="en-GB" sz="2000" dirty="0" err="1" smtClean="0"/>
              <a:t>rapporto</a:t>
            </a:r>
            <a:r>
              <a:rPr lang="en-GB" sz="2000" dirty="0" smtClean="0"/>
              <a:t> </a:t>
            </a:r>
            <a:r>
              <a:rPr lang="en-GB" sz="2000" dirty="0" err="1" smtClean="0"/>
              <a:t>fra</a:t>
            </a:r>
            <a:r>
              <a:rPr lang="en-GB" sz="2000" dirty="0" smtClean="0"/>
              <a:t> </a:t>
            </a:r>
            <a:r>
              <a:rPr lang="en-GB" sz="2000" dirty="0" err="1" smtClean="0"/>
              <a:t>Uomini</a:t>
            </a:r>
            <a:r>
              <a:rPr lang="en-GB" sz="2000" dirty="0" smtClean="0"/>
              <a:t> e </a:t>
            </a:r>
            <a:r>
              <a:rPr lang="en-GB" sz="2000" dirty="0" err="1" smtClean="0"/>
              <a:t>Comunità</a:t>
            </a:r>
            <a:r>
              <a:rPr lang="en-GB" sz="2000" dirty="0" smtClean="0"/>
              <a:t>: </a:t>
            </a:r>
          </a:p>
          <a:p>
            <a:pPr>
              <a:buFontTx/>
              <a:buChar char="-"/>
            </a:pPr>
            <a:r>
              <a:rPr lang="en-GB" sz="2000" dirty="0" err="1" smtClean="0"/>
              <a:t>L’informazione</a:t>
            </a:r>
            <a:r>
              <a:rPr lang="en-GB" sz="2000" dirty="0" smtClean="0"/>
              <a:t> è </a:t>
            </a:r>
            <a:r>
              <a:rPr lang="en-GB" sz="2000" dirty="0" err="1" smtClean="0"/>
              <a:t>libera</a:t>
            </a:r>
            <a:r>
              <a:rPr lang="en-GB" sz="2000" dirty="0" smtClean="0"/>
              <a:t> e </a:t>
            </a:r>
            <a:r>
              <a:rPr lang="en-GB" sz="2000" dirty="0" err="1" smtClean="0"/>
              <a:t>democratica</a:t>
            </a:r>
            <a:r>
              <a:rPr lang="en-GB" sz="2000" dirty="0" smtClean="0"/>
              <a:t>.</a:t>
            </a:r>
          </a:p>
          <a:p>
            <a:pPr>
              <a:buFontTx/>
              <a:buChar char="-"/>
            </a:pPr>
            <a:r>
              <a:rPr lang="en-GB" sz="2000" dirty="0" err="1" smtClean="0"/>
              <a:t>L’Informazione</a:t>
            </a:r>
            <a:r>
              <a:rPr lang="en-GB" sz="2000" dirty="0" smtClean="0"/>
              <a:t> </a:t>
            </a:r>
            <a:r>
              <a:rPr lang="en-GB" sz="2000" dirty="0" err="1" smtClean="0"/>
              <a:t>deve</a:t>
            </a:r>
            <a:r>
              <a:rPr lang="en-GB" sz="2000" dirty="0" smtClean="0"/>
              <a:t> </a:t>
            </a:r>
            <a:r>
              <a:rPr lang="en-GB" sz="2000" dirty="0" err="1" smtClean="0"/>
              <a:t>essere</a:t>
            </a:r>
            <a:r>
              <a:rPr lang="en-GB" sz="2000" dirty="0" smtClean="0"/>
              <a:t> </a:t>
            </a:r>
            <a:r>
              <a:rPr lang="en-GB" sz="2000" dirty="0" err="1" smtClean="0"/>
              <a:t>corretta</a:t>
            </a:r>
            <a:r>
              <a:rPr lang="en-GB" sz="2000" dirty="0" smtClean="0"/>
              <a:t> e le sue </a:t>
            </a:r>
            <a:r>
              <a:rPr lang="en-GB" sz="2000" dirty="0" err="1" smtClean="0"/>
              <a:t>fonti</a:t>
            </a:r>
            <a:r>
              <a:rPr lang="en-GB" sz="2000" dirty="0" smtClean="0"/>
              <a:t> </a:t>
            </a:r>
            <a:r>
              <a:rPr lang="en-GB" sz="2000" dirty="0" err="1" smtClean="0"/>
              <a:t>approfondite</a:t>
            </a:r>
            <a:r>
              <a:rPr lang="en-GB" sz="2000" dirty="0" smtClean="0"/>
              <a:t>.</a:t>
            </a:r>
          </a:p>
          <a:p>
            <a:pPr>
              <a:buFontTx/>
              <a:buChar char="-"/>
            </a:pPr>
            <a:r>
              <a:rPr lang="en-GB" sz="2000" dirty="0" err="1" smtClean="0"/>
              <a:t>L’Informazione</a:t>
            </a:r>
            <a:r>
              <a:rPr lang="en-GB" sz="2000" dirty="0" smtClean="0"/>
              <a:t> è </a:t>
            </a:r>
            <a:r>
              <a:rPr lang="en-GB" sz="2000" dirty="0" err="1" smtClean="0"/>
              <a:t>educazione</a:t>
            </a:r>
            <a:r>
              <a:rPr lang="en-GB" sz="2000" dirty="0" smtClean="0"/>
              <a:t> </a:t>
            </a:r>
            <a:r>
              <a:rPr lang="en-GB" sz="2000" dirty="0" err="1" smtClean="0"/>
              <a:t>di</a:t>
            </a:r>
            <a:r>
              <a:rPr lang="en-GB" sz="2000" dirty="0" smtClean="0"/>
              <a:t> </a:t>
            </a:r>
            <a:r>
              <a:rPr lang="en-GB" sz="2000" dirty="0" err="1" smtClean="0"/>
              <a:t>tutti</a:t>
            </a:r>
            <a:r>
              <a:rPr lang="en-GB" sz="2000" dirty="0" smtClean="0"/>
              <a:t> </a:t>
            </a:r>
            <a:r>
              <a:rPr lang="en-GB" sz="2000" dirty="0" err="1" smtClean="0"/>
              <a:t>i</a:t>
            </a:r>
            <a:r>
              <a:rPr lang="en-GB" sz="2000" dirty="0" smtClean="0"/>
              <a:t> </a:t>
            </a:r>
            <a:r>
              <a:rPr lang="en-GB" sz="2000" dirty="0" err="1" smtClean="0"/>
              <a:t>Ceti</a:t>
            </a:r>
            <a:r>
              <a:rPr lang="en-GB" sz="2000" dirty="0" smtClean="0"/>
              <a:t> </a:t>
            </a:r>
            <a:r>
              <a:rPr lang="en-GB" sz="2000" dirty="0" err="1" smtClean="0"/>
              <a:t>della</a:t>
            </a:r>
            <a:r>
              <a:rPr lang="en-GB" sz="2000" dirty="0" smtClean="0"/>
              <a:t> </a:t>
            </a:r>
            <a:r>
              <a:rPr lang="en-GB" sz="2000" dirty="0" err="1" smtClean="0"/>
              <a:t>popolazione</a:t>
            </a:r>
            <a:r>
              <a:rPr lang="en-GB" sz="2000" dirty="0" smtClean="0"/>
              <a:t>, I </a:t>
            </a:r>
            <a:r>
              <a:rPr lang="en-GB" sz="2000" dirty="0" err="1" smtClean="0"/>
              <a:t>suoi</a:t>
            </a:r>
            <a:r>
              <a:rPr lang="en-GB" sz="2000" dirty="0" smtClean="0"/>
              <a:t> </a:t>
            </a:r>
            <a:r>
              <a:rPr lang="en-GB" sz="2000" dirty="0" err="1" smtClean="0"/>
              <a:t>strumenti</a:t>
            </a:r>
            <a:r>
              <a:rPr lang="en-GB" sz="2000" dirty="0" smtClean="0"/>
              <a:t> </a:t>
            </a:r>
            <a:r>
              <a:rPr lang="en-GB" sz="2000" dirty="0" err="1" smtClean="0"/>
              <a:t>audiovisivi</a:t>
            </a:r>
            <a:r>
              <a:rPr lang="en-GB" sz="2000" dirty="0" smtClean="0"/>
              <a:t> e </a:t>
            </a:r>
            <a:r>
              <a:rPr lang="en-GB" sz="2000" dirty="0" err="1" smtClean="0"/>
              <a:t>scritti</a:t>
            </a:r>
            <a:r>
              <a:rPr lang="en-GB" sz="2000" dirty="0" smtClean="0"/>
              <a:t> </a:t>
            </a:r>
            <a:r>
              <a:rPr lang="en-GB" sz="2000" dirty="0" err="1" smtClean="0"/>
              <a:t>debbono</a:t>
            </a:r>
            <a:r>
              <a:rPr lang="en-GB" sz="2000" dirty="0" smtClean="0"/>
              <a:t> </a:t>
            </a:r>
            <a:r>
              <a:rPr lang="en-GB" sz="2000" dirty="0" err="1" smtClean="0"/>
              <a:t>essere</a:t>
            </a:r>
            <a:r>
              <a:rPr lang="en-GB" sz="2000" dirty="0" smtClean="0"/>
              <a:t> </a:t>
            </a:r>
            <a:r>
              <a:rPr lang="en-GB" sz="2000" dirty="0" err="1" smtClean="0"/>
              <a:t>comprensivi</a:t>
            </a:r>
            <a:r>
              <a:rPr lang="en-GB" sz="2000" dirty="0" smtClean="0"/>
              <a:t> a </a:t>
            </a:r>
            <a:r>
              <a:rPr lang="en-GB" sz="2000" dirty="0" err="1" smtClean="0"/>
              <a:t>tutti</a:t>
            </a:r>
            <a:r>
              <a:rPr lang="en-GB" sz="2000" dirty="0" smtClean="0"/>
              <a:t> </a:t>
            </a:r>
            <a:r>
              <a:rPr lang="en-GB" sz="2000" dirty="0" err="1" smtClean="0"/>
              <a:t>i</a:t>
            </a:r>
            <a:r>
              <a:rPr lang="en-GB" sz="2000" dirty="0" smtClean="0"/>
              <a:t> </a:t>
            </a:r>
            <a:r>
              <a:rPr lang="en-GB" sz="2000" dirty="0" err="1" smtClean="0"/>
              <a:t>livelli</a:t>
            </a:r>
            <a:r>
              <a:rPr lang="en-GB" sz="2000" dirty="0" smtClean="0"/>
              <a:t> </a:t>
            </a:r>
            <a:r>
              <a:rPr lang="en-GB" sz="2000" dirty="0" err="1" smtClean="0"/>
              <a:t>di</a:t>
            </a:r>
            <a:r>
              <a:rPr lang="en-GB" sz="2000" dirty="0" smtClean="0"/>
              <a:t> </a:t>
            </a:r>
            <a:r>
              <a:rPr lang="en-GB" sz="2000" dirty="0" err="1" smtClean="0"/>
              <a:t>educazione</a:t>
            </a:r>
            <a:r>
              <a:rPr lang="en-GB" sz="2000" dirty="0" smtClean="0"/>
              <a:t>.</a:t>
            </a:r>
          </a:p>
          <a:p>
            <a:pPr>
              <a:buFontTx/>
              <a:buChar char="-"/>
            </a:pPr>
            <a:r>
              <a:rPr lang="en-GB" sz="2000" dirty="0" err="1" smtClean="0"/>
              <a:t>L’Informazione</a:t>
            </a:r>
            <a:r>
              <a:rPr lang="en-GB" sz="2000" dirty="0" smtClean="0"/>
              <a:t> è lo </a:t>
            </a:r>
            <a:r>
              <a:rPr lang="en-GB" sz="2000" dirty="0" err="1" smtClean="0"/>
              <a:t>strumento</a:t>
            </a:r>
            <a:r>
              <a:rPr lang="en-GB" sz="2000" dirty="0" smtClean="0"/>
              <a:t> </a:t>
            </a:r>
            <a:r>
              <a:rPr lang="en-GB" sz="2000" dirty="0" err="1" smtClean="0"/>
              <a:t>principale</a:t>
            </a:r>
            <a:r>
              <a:rPr lang="en-GB" sz="2000" dirty="0" smtClean="0"/>
              <a:t> per un </a:t>
            </a:r>
            <a:r>
              <a:rPr lang="en-GB" sz="2000" dirty="0" err="1" smtClean="0"/>
              <a:t>corretto</a:t>
            </a:r>
            <a:r>
              <a:rPr lang="en-GB" sz="2000" dirty="0" smtClean="0"/>
              <a:t> </a:t>
            </a:r>
            <a:r>
              <a:rPr lang="en-GB" sz="2000" dirty="0" err="1" smtClean="0"/>
              <a:t>rapporto</a:t>
            </a:r>
            <a:r>
              <a:rPr lang="en-GB" sz="2000" dirty="0" smtClean="0"/>
              <a:t> </a:t>
            </a:r>
            <a:r>
              <a:rPr lang="en-GB" sz="2000" dirty="0" err="1" smtClean="0"/>
              <a:t>fra</a:t>
            </a:r>
            <a:r>
              <a:rPr lang="en-GB" sz="2000" dirty="0" smtClean="0"/>
              <a:t> le </a:t>
            </a:r>
            <a:r>
              <a:rPr lang="en-GB" sz="2000" dirty="0" err="1" smtClean="0"/>
              <a:t>Istituzioni</a:t>
            </a:r>
            <a:r>
              <a:rPr lang="en-GB" sz="2000" dirty="0" smtClean="0"/>
              <a:t> e le </a:t>
            </a:r>
            <a:r>
              <a:rPr lang="en-GB" sz="2000" dirty="0" err="1" smtClean="0"/>
              <a:t>Associazioni</a:t>
            </a:r>
            <a:r>
              <a:rPr lang="en-GB" sz="2000" dirty="0" smtClean="0"/>
              <a:t> </a:t>
            </a:r>
            <a:r>
              <a:rPr lang="en-GB" sz="2000" dirty="0" err="1" smtClean="0"/>
              <a:t>ed</a:t>
            </a:r>
            <a:r>
              <a:rPr lang="en-GB" sz="2000" dirty="0" smtClean="0"/>
              <a:t> </a:t>
            </a:r>
            <a:r>
              <a:rPr lang="en-GB" sz="2000" dirty="0" err="1" smtClean="0"/>
              <a:t>Organizzazioni</a:t>
            </a:r>
            <a:r>
              <a:rPr lang="en-GB" sz="2000" dirty="0" smtClean="0"/>
              <a:t> </a:t>
            </a:r>
            <a:r>
              <a:rPr lang="en-GB" sz="2000" dirty="0" err="1" smtClean="0"/>
              <a:t>Governative</a:t>
            </a:r>
            <a:r>
              <a:rPr lang="en-GB" sz="2000" dirty="0" smtClean="0"/>
              <a:t> e non </a:t>
            </a:r>
            <a:r>
              <a:rPr lang="en-GB" sz="2000" dirty="0" err="1" smtClean="0"/>
              <a:t>Governative</a:t>
            </a:r>
            <a:r>
              <a:rPr lang="en-GB" sz="2000" dirty="0" smtClean="0"/>
              <a:t> e per la </a:t>
            </a:r>
            <a:r>
              <a:rPr lang="en-GB" sz="2000" dirty="0" err="1" smtClean="0"/>
              <a:t>corretta</a:t>
            </a:r>
            <a:r>
              <a:rPr lang="en-GB" sz="2000" dirty="0" smtClean="0"/>
              <a:t> e </a:t>
            </a:r>
            <a:r>
              <a:rPr lang="en-GB" sz="2000" dirty="0" err="1" smtClean="0"/>
              <a:t>tempestiva</a:t>
            </a:r>
            <a:r>
              <a:rPr lang="en-GB" sz="2000" dirty="0" smtClean="0"/>
              <a:t> </a:t>
            </a:r>
            <a:r>
              <a:rPr lang="en-GB" sz="2000" dirty="0" err="1" smtClean="0"/>
              <a:t>diffusione</a:t>
            </a:r>
            <a:r>
              <a:rPr lang="en-GB" sz="2000" dirty="0" smtClean="0"/>
              <a:t> </a:t>
            </a:r>
            <a:r>
              <a:rPr lang="en-GB" sz="2000" dirty="0" err="1" smtClean="0"/>
              <a:t>delle</a:t>
            </a:r>
            <a:r>
              <a:rPr lang="en-GB" sz="2000" dirty="0" smtClean="0"/>
              <a:t> </a:t>
            </a:r>
            <a:r>
              <a:rPr lang="en-GB" sz="2000" dirty="0" err="1" smtClean="0"/>
              <a:t>loro</a:t>
            </a:r>
            <a:r>
              <a:rPr lang="en-GB" sz="2000" dirty="0" smtClean="0"/>
              <a:t> </a:t>
            </a:r>
            <a:r>
              <a:rPr lang="en-GB" sz="2000" dirty="0" err="1" smtClean="0"/>
              <a:t>attività</a:t>
            </a:r>
            <a:r>
              <a:rPr lang="en-GB" sz="2000" dirty="0" smtClean="0"/>
              <a:t>  e </a:t>
            </a:r>
            <a:r>
              <a:rPr lang="en-GB" sz="2000" dirty="0" err="1" smtClean="0"/>
              <a:t>dei</a:t>
            </a:r>
            <a:r>
              <a:rPr lang="en-GB" sz="2000" dirty="0" smtClean="0"/>
              <a:t> </a:t>
            </a:r>
            <a:r>
              <a:rPr lang="en-GB" sz="2000" dirty="0" err="1" smtClean="0"/>
              <a:t>risultati</a:t>
            </a:r>
            <a:r>
              <a:rPr lang="en-GB" sz="2000" dirty="0" smtClean="0"/>
              <a:t> </a:t>
            </a:r>
            <a:r>
              <a:rPr lang="en-GB" sz="2000" dirty="0" err="1" smtClean="0"/>
              <a:t>delle</a:t>
            </a:r>
            <a:r>
              <a:rPr lang="en-GB" sz="2000" dirty="0" smtClean="0"/>
              <a:t> </a:t>
            </a:r>
            <a:r>
              <a:rPr lang="en-GB" sz="2000" dirty="0" err="1" smtClean="0"/>
              <a:t>loro</a:t>
            </a:r>
            <a:r>
              <a:rPr lang="en-GB" sz="2000" dirty="0" smtClean="0"/>
              <a:t> </a:t>
            </a:r>
            <a:r>
              <a:rPr lang="en-GB" sz="2000" dirty="0" err="1" smtClean="0"/>
              <a:t>azioni</a:t>
            </a:r>
            <a:r>
              <a:rPr lang="en-GB" sz="2000" dirty="0" smtClean="0"/>
              <a:t> 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LA DIFFUSIONE DELLA CARTA UNIVERSALE</a:t>
            </a:r>
            <a:endParaRPr lang="en-GB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sz="2400" dirty="0" err="1" smtClean="0"/>
              <a:t>L’impegno</a:t>
            </a:r>
            <a:r>
              <a:rPr lang="en-GB" sz="2400" dirty="0" smtClean="0"/>
              <a:t> </a:t>
            </a:r>
            <a:r>
              <a:rPr lang="en-GB" sz="2400" dirty="0" err="1" smtClean="0"/>
              <a:t>culturale</a:t>
            </a:r>
            <a:r>
              <a:rPr lang="en-GB" sz="2400" dirty="0" smtClean="0"/>
              <a:t> per la </a:t>
            </a:r>
            <a:r>
              <a:rPr lang="en-GB" sz="2400" dirty="0" err="1" smtClean="0"/>
              <a:t>diffusione</a:t>
            </a:r>
            <a:r>
              <a:rPr lang="en-GB" sz="2400" dirty="0" smtClean="0"/>
              <a:t> </a:t>
            </a:r>
            <a:r>
              <a:rPr lang="en-GB" sz="2400" dirty="0" err="1" smtClean="0"/>
              <a:t>della</a:t>
            </a:r>
            <a:r>
              <a:rPr lang="en-GB" sz="2400" dirty="0" smtClean="0"/>
              <a:t> </a:t>
            </a:r>
            <a:r>
              <a:rPr lang="en-GB" sz="2400" dirty="0" err="1" smtClean="0"/>
              <a:t>Carta</a:t>
            </a:r>
            <a:r>
              <a:rPr lang="en-GB" sz="2400" dirty="0" smtClean="0"/>
              <a:t> </a:t>
            </a:r>
            <a:r>
              <a:rPr lang="en-GB" sz="2400" dirty="0" err="1" smtClean="0"/>
              <a:t>Universale</a:t>
            </a:r>
            <a:r>
              <a:rPr lang="en-GB" sz="2400" dirty="0" smtClean="0"/>
              <a:t> </a:t>
            </a:r>
            <a:r>
              <a:rPr lang="en-GB" sz="2400" dirty="0" err="1" smtClean="0"/>
              <a:t>dei</a:t>
            </a:r>
            <a:r>
              <a:rPr lang="en-GB" sz="2400" dirty="0" smtClean="0"/>
              <a:t> </a:t>
            </a:r>
            <a:r>
              <a:rPr lang="en-GB" sz="2400" dirty="0" err="1" smtClean="0"/>
              <a:t>Principi</a:t>
            </a:r>
            <a:r>
              <a:rPr lang="en-GB" sz="2400" dirty="0" smtClean="0"/>
              <a:t> </a:t>
            </a:r>
            <a:r>
              <a:rPr lang="en-GB" sz="2400" dirty="0" err="1" smtClean="0"/>
              <a:t>Etici</a:t>
            </a:r>
            <a:r>
              <a:rPr lang="en-GB" sz="2400" dirty="0" smtClean="0"/>
              <a:t> </a:t>
            </a:r>
            <a:r>
              <a:rPr lang="en-GB" sz="2400" dirty="0" err="1" smtClean="0"/>
              <a:t>della</a:t>
            </a:r>
            <a:r>
              <a:rPr lang="en-GB" sz="2400" dirty="0" smtClean="0"/>
              <a:t> </a:t>
            </a:r>
            <a:r>
              <a:rPr lang="en-GB" sz="2400" dirty="0" err="1" smtClean="0"/>
              <a:t>Professione</a:t>
            </a:r>
            <a:r>
              <a:rPr lang="en-GB" sz="2400" dirty="0" smtClean="0"/>
              <a:t>, </a:t>
            </a:r>
            <a:r>
              <a:rPr lang="en-GB" sz="2400" dirty="0" err="1" smtClean="0"/>
              <a:t>della</a:t>
            </a:r>
            <a:r>
              <a:rPr lang="en-GB" sz="2400" dirty="0" smtClean="0"/>
              <a:t> </a:t>
            </a:r>
            <a:r>
              <a:rPr lang="en-GB" sz="2400" dirty="0" err="1" smtClean="0"/>
              <a:t>Scienza</a:t>
            </a:r>
            <a:r>
              <a:rPr lang="en-GB" sz="2400" dirty="0" smtClean="0"/>
              <a:t> e </a:t>
            </a:r>
            <a:r>
              <a:rPr lang="en-GB" sz="2400" dirty="0" err="1" smtClean="0"/>
              <a:t>dell’Informazione</a:t>
            </a:r>
            <a:r>
              <a:rPr lang="en-GB" sz="2400" dirty="0" smtClean="0"/>
              <a:t> </a:t>
            </a:r>
            <a:r>
              <a:rPr lang="en-GB" sz="2400" dirty="0" err="1" smtClean="0"/>
              <a:t>sarà</a:t>
            </a:r>
            <a:r>
              <a:rPr lang="en-GB" sz="2400" dirty="0" smtClean="0"/>
              <a:t> </a:t>
            </a:r>
            <a:r>
              <a:rPr lang="en-GB" sz="2400" dirty="0" err="1" smtClean="0"/>
              <a:t>quella</a:t>
            </a:r>
            <a:r>
              <a:rPr lang="en-GB" sz="2400" dirty="0" smtClean="0"/>
              <a:t> </a:t>
            </a:r>
            <a:r>
              <a:rPr lang="en-GB" sz="2400" dirty="0" err="1" smtClean="0"/>
              <a:t>di</a:t>
            </a:r>
            <a:r>
              <a:rPr lang="en-GB" sz="2400" dirty="0" smtClean="0"/>
              <a:t> : </a:t>
            </a:r>
          </a:p>
          <a:p>
            <a:pPr>
              <a:buNone/>
            </a:pPr>
            <a:endParaRPr lang="en-GB" sz="2400" dirty="0" smtClean="0"/>
          </a:p>
          <a:p>
            <a:pPr>
              <a:buFontTx/>
              <a:buChar char="-"/>
            </a:pPr>
            <a:r>
              <a:rPr lang="en-GB" sz="2400" dirty="0" err="1" smtClean="0"/>
              <a:t>Presentarla</a:t>
            </a:r>
            <a:r>
              <a:rPr lang="en-GB" sz="2400" dirty="0" smtClean="0"/>
              <a:t> al Rotary </a:t>
            </a:r>
            <a:r>
              <a:rPr lang="en-GB" sz="2400" dirty="0" err="1" smtClean="0"/>
              <a:t>Internazionale</a:t>
            </a:r>
            <a:r>
              <a:rPr lang="en-GB" sz="2400" dirty="0" smtClean="0"/>
              <a:t> per </a:t>
            </a:r>
            <a:r>
              <a:rPr lang="en-GB" sz="2400" dirty="0" err="1" smtClean="0"/>
              <a:t>il</a:t>
            </a:r>
            <a:r>
              <a:rPr lang="en-GB" sz="2400" dirty="0" smtClean="0"/>
              <a:t> </a:t>
            </a:r>
            <a:r>
              <a:rPr lang="en-GB" sz="2400" dirty="0" err="1" smtClean="0"/>
              <a:t>suo</a:t>
            </a:r>
            <a:r>
              <a:rPr lang="en-GB" sz="2400" dirty="0" smtClean="0"/>
              <a:t> </a:t>
            </a:r>
            <a:r>
              <a:rPr lang="en-GB" sz="2400" dirty="0" err="1" smtClean="0"/>
              <a:t>riconoscimento</a:t>
            </a:r>
            <a:r>
              <a:rPr lang="en-GB" sz="2400" dirty="0" smtClean="0"/>
              <a:t> come </a:t>
            </a:r>
            <a:r>
              <a:rPr lang="en-GB" sz="2400" dirty="0" err="1" smtClean="0"/>
              <a:t>Carta</a:t>
            </a:r>
            <a:r>
              <a:rPr lang="en-GB" sz="2400" dirty="0" smtClean="0"/>
              <a:t> </a:t>
            </a:r>
            <a:r>
              <a:rPr lang="en-GB" sz="2400" dirty="0" err="1" smtClean="0"/>
              <a:t>dei</a:t>
            </a:r>
            <a:r>
              <a:rPr lang="en-GB" sz="2400" dirty="0" smtClean="0"/>
              <a:t> </a:t>
            </a:r>
            <a:r>
              <a:rPr lang="en-GB" sz="2400" dirty="0" err="1" smtClean="0"/>
              <a:t>Principi</a:t>
            </a:r>
            <a:r>
              <a:rPr lang="en-GB" sz="2400" dirty="0" smtClean="0"/>
              <a:t> </a:t>
            </a:r>
            <a:r>
              <a:rPr lang="en-GB" sz="2400" dirty="0" err="1" smtClean="0"/>
              <a:t>etici</a:t>
            </a:r>
            <a:r>
              <a:rPr lang="en-GB" sz="2400" dirty="0" smtClean="0"/>
              <a:t> per </a:t>
            </a:r>
            <a:r>
              <a:rPr lang="en-GB" sz="2400" dirty="0" err="1" smtClean="0"/>
              <a:t>una</a:t>
            </a:r>
            <a:r>
              <a:rPr lang="en-GB" sz="2400" dirty="0" smtClean="0"/>
              <a:t> </a:t>
            </a:r>
            <a:r>
              <a:rPr lang="en-GB" sz="2400" dirty="0" err="1" smtClean="0"/>
              <a:t>corretta</a:t>
            </a:r>
            <a:r>
              <a:rPr lang="en-GB" sz="2400" dirty="0" smtClean="0"/>
              <a:t> </a:t>
            </a:r>
            <a:r>
              <a:rPr lang="en-GB" sz="2400" dirty="0" err="1" smtClean="0"/>
              <a:t>cultura</a:t>
            </a:r>
            <a:r>
              <a:rPr lang="en-GB" sz="2400" dirty="0" smtClean="0"/>
              <a:t> </a:t>
            </a:r>
            <a:r>
              <a:rPr lang="en-GB" sz="2400" dirty="0" err="1" smtClean="0"/>
              <a:t>di</a:t>
            </a:r>
            <a:r>
              <a:rPr lang="en-GB" sz="2400" dirty="0" smtClean="0"/>
              <a:t> vita </a:t>
            </a:r>
            <a:r>
              <a:rPr lang="en-GB" sz="2400" dirty="0" err="1" smtClean="0"/>
              <a:t>sociale</a:t>
            </a:r>
            <a:r>
              <a:rPr lang="en-GB" sz="2400" dirty="0" smtClean="0"/>
              <a:t>;</a:t>
            </a:r>
          </a:p>
          <a:p>
            <a:pPr>
              <a:buFontTx/>
              <a:buChar char="-"/>
            </a:pPr>
            <a:endParaRPr lang="en-GB" sz="2400" dirty="0" smtClean="0"/>
          </a:p>
          <a:p>
            <a:pPr>
              <a:buFontTx/>
              <a:buChar char="-"/>
            </a:pPr>
            <a:r>
              <a:rPr lang="en-GB" sz="2400" dirty="0" err="1" smtClean="0"/>
              <a:t>Presentarla</a:t>
            </a:r>
            <a:r>
              <a:rPr lang="en-GB" sz="2400" dirty="0" smtClean="0"/>
              <a:t> </a:t>
            </a:r>
            <a:r>
              <a:rPr lang="en-GB" sz="2400" dirty="0" err="1" smtClean="0"/>
              <a:t>all’Assemblea</a:t>
            </a:r>
            <a:r>
              <a:rPr lang="en-GB" sz="2400" dirty="0" smtClean="0"/>
              <a:t> </a:t>
            </a:r>
            <a:r>
              <a:rPr lang="en-GB" sz="2400" dirty="0" err="1" smtClean="0"/>
              <a:t>delle</a:t>
            </a:r>
            <a:r>
              <a:rPr lang="en-GB" sz="2400" dirty="0" smtClean="0"/>
              <a:t> </a:t>
            </a:r>
            <a:r>
              <a:rPr lang="en-GB" sz="2400" dirty="0" err="1" smtClean="0"/>
              <a:t>Nazione</a:t>
            </a:r>
            <a:r>
              <a:rPr lang="en-GB" sz="2400" dirty="0" smtClean="0"/>
              <a:t> </a:t>
            </a:r>
            <a:r>
              <a:rPr lang="en-GB" sz="2400" dirty="0" err="1" smtClean="0"/>
              <a:t>Unita</a:t>
            </a:r>
            <a:r>
              <a:rPr lang="en-GB" sz="2400" dirty="0" smtClean="0"/>
              <a:t> </a:t>
            </a:r>
            <a:r>
              <a:rPr lang="en-GB" sz="2400" dirty="0" err="1" smtClean="0"/>
              <a:t>attraverso</a:t>
            </a:r>
            <a:r>
              <a:rPr lang="en-GB" sz="2400" dirty="0" smtClean="0"/>
              <a:t> vie </a:t>
            </a:r>
            <a:r>
              <a:rPr lang="en-GB" sz="2400" dirty="0" err="1" smtClean="0"/>
              <a:t>Diplomatiche</a:t>
            </a:r>
            <a:r>
              <a:rPr lang="en-GB" sz="2400" dirty="0" smtClean="0"/>
              <a:t> e </a:t>
            </a:r>
            <a:r>
              <a:rPr lang="en-GB" sz="2400" dirty="0" err="1" smtClean="0"/>
              <a:t>delle</a:t>
            </a:r>
            <a:r>
              <a:rPr lang="en-GB" sz="2400" dirty="0" smtClean="0"/>
              <a:t> </a:t>
            </a:r>
            <a:r>
              <a:rPr lang="en-GB" sz="2400" dirty="0" err="1" smtClean="0"/>
              <a:t>Organizzazioni</a:t>
            </a:r>
            <a:r>
              <a:rPr lang="en-GB" sz="2400" dirty="0" smtClean="0"/>
              <a:t>  non </a:t>
            </a:r>
            <a:r>
              <a:rPr lang="en-GB" sz="2400" dirty="0" err="1" smtClean="0"/>
              <a:t>Governative</a:t>
            </a:r>
            <a:r>
              <a:rPr lang="en-GB" sz="2400" dirty="0" smtClean="0"/>
              <a:t> per </a:t>
            </a:r>
            <a:r>
              <a:rPr lang="en-GB" sz="2400" dirty="0" err="1" smtClean="0"/>
              <a:t>il</a:t>
            </a:r>
            <a:r>
              <a:rPr lang="en-GB" sz="2400" dirty="0" smtClean="0"/>
              <a:t> </a:t>
            </a:r>
            <a:r>
              <a:rPr lang="en-GB" sz="2400" dirty="0" err="1" smtClean="0"/>
              <a:t>suo</a:t>
            </a:r>
            <a:r>
              <a:rPr lang="en-GB" sz="2400" dirty="0" smtClean="0"/>
              <a:t> </a:t>
            </a:r>
            <a:r>
              <a:rPr lang="en-GB" sz="2400" dirty="0" err="1" smtClean="0"/>
              <a:t>riconoscimento</a:t>
            </a:r>
            <a:r>
              <a:rPr lang="en-GB" sz="2400" dirty="0" smtClean="0"/>
              <a:t> </a:t>
            </a:r>
            <a:r>
              <a:rPr lang="en-GB" sz="2400" dirty="0" err="1" smtClean="0"/>
              <a:t>internazionale</a:t>
            </a:r>
            <a:r>
              <a:rPr lang="en-GB" sz="2400" dirty="0" smtClean="0"/>
              <a:t>;</a:t>
            </a:r>
          </a:p>
          <a:p>
            <a:pPr>
              <a:buFontTx/>
              <a:buChar char="-"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-    </a:t>
            </a:r>
            <a:r>
              <a:rPr lang="en-GB" sz="2400" dirty="0" err="1" smtClean="0"/>
              <a:t>Organizzare</a:t>
            </a:r>
            <a:r>
              <a:rPr lang="en-GB" sz="2400" dirty="0" smtClean="0"/>
              <a:t> </a:t>
            </a:r>
            <a:r>
              <a:rPr lang="en-GB" sz="2400" dirty="0" err="1" smtClean="0"/>
              <a:t>una</a:t>
            </a:r>
            <a:r>
              <a:rPr lang="en-GB" sz="2400" dirty="0" smtClean="0"/>
              <a:t> </a:t>
            </a:r>
            <a:r>
              <a:rPr lang="en-GB" sz="2400" dirty="0" err="1" smtClean="0"/>
              <a:t>sua</a:t>
            </a:r>
            <a:r>
              <a:rPr lang="en-GB" sz="2400" dirty="0" smtClean="0"/>
              <a:t> </a:t>
            </a:r>
            <a:r>
              <a:rPr lang="en-GB" sz="2400" dirty="0" err="1" smtClean="0"/>
              <a:t>pronta</a:t>
            </a:r>
            <a:r>
              <a:rPr lang="en-GB" sz="2400" dirty="0" smtClean="0"/>
              <a:t> </a:t>
            </a:r>
            <a:r>
              <a:rPr lang="en-GB" sz="2400" dirty="0" err="1" smtClean="0"/>
              <a:t>diffusione</a:t>
            </a:r>
            <a:r>
              <a:rPr lang="en-GB" sz="2400" dirty="0" smtClean="0"/>
              <a:t> </a:t>
            </a:r>
            <a:r>
              <a:rPr lang="en-GB" sz="2400" dirty="0" err="1" smtClean="0"/>
              <a:t>nel</a:t>
            </a:r>
            <a:r>
              <a:rPr lang="en-GB" sz="2400" dirty="0" smtClean="0"/>
              <a:t> </a:t>
            </a:r>
            <a:r>
              <a:rPr lang="en-GB" sz="2400" dirty="0" err="1" smtClean="0"/>
              <a:t>Sistema</a:t>
            </a:r>
            <a:r>
              <a:rPr lang="en-GB" sz="2400" dirty="0" smtClean="0"/>
              <a:t> </a:t>
            </a:r>
            <a:r>
              <a:rPr lang="en-GB" sz="2400" dirty="0" err="1" smtClean="0"/>
              <a:t>scolastico</a:t>
            </a:r>
            <a:r>
              <a:rPr lang="en-GB" sz="2400" dirty="0" smtClean="0"/>
              <a:t> e </a:t>
            </a:r>
            <a:r>
              <a:rPr lang="en-GB" sz="2400" dirty="0" err="1" smtClean="0"/>
              <a:t>della</a:t>
            </a:r>
            <a:r>
              <a:rPr lang="en-GB" sz="2400" dirty="0" smtClean="0"/>
              <a:t> </a:t>
            </a:r>
            <a:r>
              <a:rPr lang="en-GB" sz="2400" dirty="0" err="1" smtClean="0"/>
              <a:t>Formazione</a:t>
            </a:r>
            <a:r>
              <a:rPr lang="en-GB" sz="2400" dirty="0" smtClean="0"/>
              <a:t> </a:t>
            </a:r>
            <a:r>
              <a:rPr lang="en-GB" sz="2400" dirty="0" err="1" smtClean="0"/>
              <a:t>affinchè</a:t>
            </a:r>
            <a:r>
              <a:rPr lang="en-GB" sz="2400" dirty="0" smtClean="0"/>
              <a:t> </a:t>
            </a:r>
            <a:r>
              <a:rPr lang="en-GB" sz="2400" dirty="0" err="1" smtClean="0"/>
              <a:t>diventi</a:t>
            </a:r>
            <a:r>
              <a:rPr lang="en-GB" sz="2400" dirty="0" smtClean="0"/>
              <a:t> </a:t>
            </a:r>
            <a:r>
              <a:rPr lang="en-GB" sz="2400" dirty="0" err="1" smtClean="0"/>
              <a:t>materia</a:t>
            </a:r>
            <a:r>
              <a:rPr lang="en-GB" sz="2400" dirty="0" smtClean="0"/>
              <a:t> </a:t>
            </a:r>
            <a:r>
              <a:rPr lang="en-GB" sz="2400" dirty="0" err="1" smtClean="0"/>
              <a:t>di</a:t>
            </a:r>
            <a:r>
              <a:rPr lang="en-GB" sz="2400" dirty="0" smtClean="0"/>
              <a:t> </a:t>
            </a:r>
            <a:r>
              <a:rPr lang="en-GB" sz="2400" dirty="0" err="1" smtClean="0"/>
              <a:t>insegnamento</a:t>
            </a:r>
            <a:r>
              <a:rPr lang="en-GB" sz="2400" dirty="0" smtClean="0"/>
              <a:t> e </a:t>
            </a:r>
            <a:r>
              <a:rPr lang="en-GB" sz="2400" dirty="0" err="1" smtClean="0"/>
              <a:t>di</a:t>
            </a:r>
            <a:r>
              <a:rPr lang="en-GB" sz="2400" dirty="0" smtClean="0"/>
              <a:t> </a:t>
            </a:r>
            <a:r>
              <a:rPr lang="en-GB" sz="2400" dirty="0" err="1" smtClean="0"/>
              <a:t>conoscenza</a:t>
            </a:r>
            <a:r>
              <a:rPr lang="en-GB" sz="2400" dirty="0" smtClean="0"/>
              <a:t> </a:t>
            </a:r>
            <a:r>
              <a:rPr lang="en-GB" sz="2400" dirty="0" err="1" smtClean="0"/>
              <a:t>generale</a:t>
            </a:r>
            <a:r>
              <a:rPr lang="en-GB" sz="2400" dirty="0" smtClean="0"/>
              <a:t> e </a:t>
            </a:r>
            <a:r>
              <a:rPr lang="en-GB" sz="2400" dirty="0" err="1" smtClean="0"/>
              <a:t>nei</a:t>
            </a:r>
            <a:r>
              <a:rPr lang="en-GB" sz="2400" dirty="0" smtClean="0"/>
              <a:t> Club </a:t>
            </a:r>
            <a:r>
              <a:rPr lang="en-GB" sz="2400" dirty="0" err="1" smtClean="0"/>
              <a:t>Rotariani</a:t>
            </a:r>
            <a:r>
              <a:rPr lang="en-GB" sz="2400" dirty="0" smtClean="0"/>
              <a:t> e nella </a:t>
            </a:r>
            <a:r>
              <a:rPr lang="en-GB" sz="2400" dirty="0" err="1" smtClean="0"/>
              <a:t>Popolazione</a:t>
            </a:r>
            <a:r>
              <a:rPr lang="en-GB" sz="2400" dirty="0" smtClean="0"/>
              <a:t> </a:t>
            </a:r>
            <a:r>
              <a:rPr lang="en-GB" sz="2400" dirty="0" err="1" smtClean="0"/>
              <a:t>perché</a:t>
            </a:r>
            <a:r>
              <a:rPr lang="en-GB" sz="2400" dirty="0" smtClean="0"/>
              <a:t> </a:t>
            </a:r>
            <a:r>
              <a:rPr lang="en-GB" sz="2400" dirty="0" err="1" smtClean="0"/>
              <a:t>diventi</a:t>
            </a:r>
            <a:r>
              <a:rPr lang="en-GB" sz="2400" dirty="0" smtClean="0"/>
              <a:t> </a:t>
            </a:r>
            <a:r>
              <a:rPr lang="en-GB" sz="2400" dirty="0" err="1" smtClean="0"/>
              <a:t>scelta</a:t>
            </a:r>
            <a:r>
              <a:rPr lang="en-GB" sz="2400" dirty="0" smtClean="0"/>
              <a:t> </a:t>
            </a:r>
            <a:r>
              <a:rPr lang="en-GB" sz="2400" dirty="0" err="1" smtClean="0"/>
              <a:t>di</a:t>
            </a:r>
            <a:r>
              <a:rPr lang="en-GB" sz="2400" dirty="0" smtClean="0"/>
              <a:t> vita.</a:t>
            </a:r>
            <a:endParaRPr lang="en-GB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PROPOSTA DI RISOLUZIONE FINALE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dirty="0" smtClean="0"/>
              <a:t>Al </a:t>
            </a:r>
            <a:r>
              <a:rPr lang="en-GB" dirty="0" err="1" smtClean="0"/>
              <a:t>termine</a:t>
            </a:r>
            <a:r>
              <a:rPr lang="en-GB" dirty="0" smtClean="0"/>
              <a:t> </a:t>
            </a:r>
            <a:r>
              <a:rPr lang="en-GB" dirty="0" err="1" smtClean="0"/>
              <a:t>delle</a:t>
            </a:r>
            <a:r>
              <a:rPr lang="en-GB" dirty="0" smtClean="0"/>
              <a:t> </a:t>
            </a:r>
            <a:r>
              <a:rPr lang="en-GB" dirty="0" err="1" smtClean="0"/>
              <a:t>relazioni</a:t>
            </a:r>
            <a:r>
              <a:rPr lang="en-GB" dirty="0" smtClean="0"/>
              <a:t> e </a:t>
            </a:r>
            <a:r>
              <a:rPr lang="en-GB" dirty="0" err="1" smtClean="0"/>
              <a:t>degli</a:t>
            </a:r>
            <a:r>
              <a:rPr lang="en-GB" dirty="0" smtClean="0"/>
              <a:t> </a:t>
            </a:r>
            <a:r>
              <a:rPr lang="en-GB" dirty="0" err="1" smtClean="0"/>
              <a:t>interventi</a:t>
            </a:r>
            <a:r>
              <a:rPr lang="en-GB" dirty="0" smtClean="0"/>
              <a:t> </a:t>
            </a:r>
            <a:r>
              <a:rPr lang="en-GB" dirty="0" err="1" smtClean="0"/>
              <a:t>dell’Assemblea,dei</a:t>
            </a:r>
            <a:r>
              <a:rPr lang="en-GB" dirty="0" smtClean="0"/>
              <a:t> </a:t>
            </a:r>
            <a:r>
              <a:rPr lang="en-GB" dirty="0" err="1" smtClean="0"/>
              <a:t>Rappresentanti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Club Rotary e </a:t>
            </a:r>
            <a:r>
              <a:rPr lang="en-GB" dirty="0" err="1" smtClean="0"/>
              <a:t>Rotaract</a:t>
            </a:r>
            <a:r>
              <a:rPr lang="en-GB" dirty="0" smtClean="0"/>
              <a:t> </a:t>
            </a:r>
            <a:r>
              <a:rPr lang="en-GB" dirty="0" err="1" smtClean="0"/>
              <a:t>promotori</a:t>
            </a:r>
            <a:r>
              <a:rPr lang="en-GB" dirty="0" smtClean="0"/>
              <a:t>,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Docenti</a:t>
            </a:r>
            <a:r>
              <a:rPr lang="en-GB" dirty="0" smtClean="0"/>
              <a:t> e </a:t>
            </a:r>
            <a:r>
              <a:rPr lang="en-GB" dirty="0" err="1" smtClean="0"/>
              <a:t>degli</a:t>
            </a:r>
            <a:r>
              <a:rPr lang="en-GB" dirty="0" smtClean="0"/>
              <a:t> </a:t>
            </a:r>
            <a:r>
              <a:rPr lang="en-GB" dirty="0" err="1" smtClean="0"/>
              <a:t>Studenti</a:t>
            </a:r>
            <a:r>
              <a:rPr lang="en-GB" dirty="0" smtClean="0"/>
              <a:t> </a:t>
            </a:r>
            <a:r>
              <a:rPr lang="en-GB" dirty="0" err="1" smtClean="0"/>
              <a:t>presenti</a:t>
            </a:r>
            <a:r>
              <a:rPr lang="en-GB" dirty="0" smtClean="0"/>
              <a:t> </a:t>
            </a:r>
            <a:r>
              <a:rPr lang="en-GB" dirty="0" err="1" smtClean="0"/>
              <a:t>all’incontro</a:t>
            </a:r>
            <a:r>
              <a:rPr lang="en-GB" dirty="0" smtClean="0"/>
              <a:t>, </a:t>
            </a:r>
            <a:r>
              <a:rPr lang="en-GB" dirty="0" err="1" smtClean="0"/>
              <a:t>constatati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valori</a:t>
            </a:r>
            <a:r>
              <a:rPr lang="en-GB" dirty="0" smtClean="0"/>
              <a:t> </a:t>
            </a:r>
            <a:r>
              <a:rPr lang="en-GB" dirty="0" err="1" smtClean="0"/>
              <a:t>culturali</a:t>
            </a:r>
            <a:r>
              <a:rPr lang="en-GB" dirty="0" smtClean="0"/>
              <a:t> </a:t>
            </a:r>
            <a:r>
              <a:rPr lang="en-GB" dirty="0" err="1" smtClean="0"/>
              <a:t>ed</a:t>
            </a:r>
            <a:r>
              <a:rPr lang="en-GB" dirty="0" smtClean="0"/>
              <a:t> </a:t>
            </a:r>
            <a:r>
              <a:rPr lang="en-GB" dirty="0" err="1" smtClean="0"/>
              <a:t>etici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Carta</a:t>
            </a:r>
            <a:r>
              <a:rPr lang="en-GB" dirty="0" smtClean="0"/>
              <a:t> </a:t>
            </a:r>
            <a:r>
              <a:rPr lang="en-GB" dirty="0" err="1" smtClean="0"/>
              <a:t>Universale</a:t>
            </a:r>
            <a:r>
              <a:rPr lang="en-GB" dirty="0" smtClean="0"/>
              <a:t> e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sua</a:t>
            </a:r>
            <a:r>
              <a:rPr lang="en-GB" dirty="0" smtClean="0"/>
              <a:t> </a:t>
            </a:r>
            <a:r>
              <a:rPr lang="en-GB" dirty="0" err="1" smtClean="0"/>
              <a:t>importanza</a:t>
            </a:r>
            <a:r>
              <a:rPr lang="en-GB" dirty="0" smtClean="0"/>
              <a:t> </a:t>
            </a:r>
            <a:r>
              <a:rPr lang="en-GB" dirty="0" err="1" smtClean="0"/>
              <a:t>educativa</a:t>
            </a:r>
            <a:r>
              <a:rPr lang="en-GB" dirty="0" smtClean="0"/>
              <a:t> per la </a:t>
            </a:r>
            <a:r>
              <a:rPr lang="en-GB" dirty="0" err="1" smtClean="0"/>
              <a:t>formazione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cittadini</a:t>
            </a:r>
            <a:r>
              <a:rPr lang="en-GB" dirty="0" smtClean="0"/>
              <a:t> </a:t>
            </a:r>
          </a:p>
          <a:p>
            <a:pPr>
              <a:buNone/>
            </a:pPr>
            <a:r>
              <a:rPr lang="en-GB" dirty="0" smtClean="0"/>
              <a:t>                                 APPROVANO </a:t>
            </a:r>
          </a:p>
          <a:p>
            <a:pPr>
              <a:buNone/>
            </a:pPr>
            <a:r>
              <a:rPr lang="en-GB" dirty="0" smtClean="0"/>
              <a:t>LA CARTA UNIVERSALE DEI PRINCIPI ETICI DELLA PROFESSIONE, DELLA SCIENZA E DELL’INFORMAZIONE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LA CULTURA DELLA PACE  ATTRAVERSO GLI SCOPI  ED I PRINCIPI DELLA CARTA DELL’ONU</a:t>
            </a:r>
            <a:endParaRPr lang="en-GB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33500"/>
            <a:ext cx="8219256" cy="411628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GB" sz="2400" dirty="0" smtClean="0"/>
              <a:t>Per </a:t>
            </a:r>
            <a:r>
              <a:rPr lang="en-GB" sz="2400" dirty="0" err="1" smtClean="0"/>
              <a:t>ottenere</a:t>
            </a:r>
            <a:r>
              <a:rPr lang="en-GB" sz="2400" dirty="0" smtClean="0"/>
              <a:t> e </a:t>
            </a:r>
            <a:r>
              <a:rPr lang="en-GB" sz="2400" dirty="0" err="1" smtClean="0"/>
              <a:t>mantenere</a:t>
            </a:r>
            <a:r>
              <a:rPr lang="en-GB" sz="2400" dirty="0" smtClean="0"/>
              <a:t> la Pace </a:t>
            </a:r>
            <a:r>
              <a:rPr lang="en-GB" sz="2400" dirty="0" err="1" smtClean="0"/>
              <a:t>nel</a:t>
            </a:r>
            <a:r>
              <a:rPr lang="en-GB" sz="2400" dirty="0" smtClean="0"/>
              <a:t> </a:t>
            </a:r>
            <a:r>
              <a:rPr lang="en-GB" sz="2400" dirty="0" err="1" smtClean="0"/>
              <a:t>Mondo</a:t>
            </a:r>
            <a:r>
              <a:rPr lang="en-GB" sz="2400" dirty="0" smtClean="0"/>
              <a:t> </a:t>
            </a:r>
            <a:r>
              <a:rPr lang="en-GB" sz="2400" dirty="0" err="1" smtClean="0"/>
              <a:t>l’ONU</a:t>
            </a:r>
            <a:r>
              <a:rPr lang="en-GB" sz="2400" dirty="0" smtClean="0"/>
              <a:t>  ha </a:t>
            </a:r>
            <a:r>
              <a:rPr lang="en-GB" sz="2400" dirty="0" err="1" smtClean="0"/>
              <a:t>predisposto</a:t>
            </a:r>
            <a:r>
              <a:rPr lang="en-GB" sz="2400" dirty="0" smtClean="0"/>
              <a:t> e </a:t>
            </a:r>
            <a:r>
              <a:rPr lang="en-GB" sz="2400" dirty="0" err="1" smtClean="0"/>
              <a:t>fatto</a:t>
            </a:r>
            <a:r>
              <a:rPr lang="en-GB" sz="2400" dirty="0" smtClean="0"/>
              <a:t> </a:t>
            </a:r>
            <a:r>
              <a:rPr lang="en-GB" sz="2400" dirty="0" err="1" smtClean="0"/>
              <a:t>approvare</a:t>
            </a:r>
            <a:r>
              <a:rPr lang="en-GB" sz="2400" dirty="0" smtClean="0"/>
              <a:t> </a:t>
            </a:r>
            <a:r>
              <a:rPr lang="en-GB" sz="2400" dirty="0" err="1" smtClean="0"/>
              <a:t>dai</a:t>
            </a:r>
            <a:r>
              <a:rPr lang="en-GB" sz="2400" dirty="0" smtClean="0"/>
              <a:t> </a:t>
            </a:r>
            <a:r>
              <a:rPr lang="en-GB" sz="2400" dirty="0" err="1" smtClean="0"/>
              <a:t>Paesi</a:t>
            </a:r>
            <a:r>
              <a:rPr lang="en-GB" sz="2400" dirty="0" smtClean="0"/>
              <a:t> </a:t>
            </a:r>
            <a:r>
              <a:rPr lang="en-GB" sz="2400" dirty="0" err="1" smtClean="0"/>
              <a:t>membri</a:t>
            </a:r>
            <a:r>
              <a:rPr lang="en-GB" sz="2400" dirty="0" smtClean="0"/>
              <a:t> </a:t>
            </a:r>
            <a:r>
              <a:rPr lang="en-GB" sz="2400" dirty="0" err="1" smtClean="0"/>
              <a:t>numerosi</a:t>
            </a:r>
            <a:r>
              <a:rPr lang="en-GB" sz="2400" dirty="0" smtClean="0"/>
              <a:t> </a:t>
            </a:r>
            <a:r>
              <a:rPr lang="en-GB" sz="2400" dirty="0" err="1" smtClean="0"/>
              <a:t>Trattati</a:t>
            </a:r>
            <a:r>
              <a:rPr lang="en-GB" sz="2400" dirty="0" smtClean="0"/>
              <a:t> e </a:t>
            </a:r>
            <a:r>
              <a:rPr lang="en-GB" sz="2400" dirty="0" err="1" smtClean="0"/>
              <a:t>Convenzioni</a:t>
            </a:r>
            <a:r>
              <a:rPr lang="en-GB" sz="2400" dirty="0" smtClean="0"/>
              <a:t> </a:t>
            </a:r>
            <a:r>
              <a:rPr lang="en-GB" sz="2400" dirty="0" err="1" smtClean="0"/>
              <a:t>che</a:t>
            </a:r>
            <a:r>
              <a:rPr lang="en-GB" sz="2400" dirty="0" smtClean="0"/>
              <a:t> </a:t>
            </a:r>
            <a:r>
              <a:rPr lang="en-GB" sz="2400" dirty="0" err="1" smtClean="0"/>
              <a:t>sono</a:t>
            </a:r>
            <a:r>
              <a:rPr lang="en-GB" sz="2400" dirty="0" smtClean="0"/>
              <a:t> </a:t>
            </a:r>
            <a:r>
              <a:rPr lang="en-GB" sz="2400" dirty="0" err="1" smtClean="0"/>
              <a:t>sostenuti</a:t>
            </a:r>
            <a:r>
              <a:rPr lang="en-GB" sz="2400" dirty="0" smtClean="0"/>
              <a:t> e </a:t>
            </a:r>
            <a:r>
              <a:rPr lang="en-GB" sz="2400" dirty="0" err="1" smtClean="0"/>
              <a:t>diffusi</a:t>
            </a:r>
            <a:r>
              <a:rPr lang="en-GB" sz="2400" dirty="0" smtClean="0"/>
              <a:t> </a:t>
            </a:r>
            <a:r>
              <a:rPr lang="en-GB" sz="2400" dirty="0" err="1" smtClean="0"/>
              <a:t>nelle</a:t>
            </a:r>
            <a:r>
              <a:rPr lang="en-GB" sz="2400" dirty="0" smtClean="0"/>
              <a:t> </a:t>
            </a:r>
            <a:r>
              <a:rPr lang="en-GB" sz="2400" dirty="0" err="1" smtClean="0"/>
              <a:t>popolazioni</a:t>
            </a:r>
            <a:r>
              <a:rPr lang="en-GB" sz="2400" dirty="0" smtClean="0"/>
              <a:t> </a:t>
            </a:r>
            <a:r>
              <a:rPr lang="en-GB" sz="2400" dirty="0" err="1" smtClean="0"/>
              <a:t>mondiali</a:t>
            </a:r>
            <a:r>
              <a:rPr lang="en-GB" sz="2400" dirty="0" smtClean="0"/>
              <a:t> </a:t>
            </a:r>
            <a:r>
              <a:rPr lang="en-GB" sz="2400" dirty="0" err="1" smtClean="0"/>
              <a:t>anche</a:t>
            </a:r>
            <a:r>
              <a:rPr lang="en-GB" sz="2400" dirty="0" smtClean="0"/>
              <a:t> </a:t>
            </a:r>
            <a:r>
              <a:rPr lang="en-GB" sz="2400" dirty="0" err="1" smtClean="0"/>
              <a:t>da</a:t>
            </a:r>
            <a:r>
              <a:rPr lang="en-GB" sz="2400" dirty="0" smtClean="0"/>
              <a:t> </a:t>
            </a:r>
            <a:r>
              <a:rPr lang="en-GB" sz="2400" dirty="0" err="1" smtClean="0"/>
              <a:t>molte</a:t>
            </a:r>
            <a:r>
              <a:rPr lang="en-GB" sz="2400" dirty="0" smtClean="0"/>
              <a:t> </a:t>
            </a:r>
            <a:r>
              <a:rPr lang="en-GB" sz="2400" dirty="0" err="1" smtClean="0"/>
              <a:t>Organizzazioni</a:t>
            </a:r>
            <a:r>
              <a:rPr lang="en-GB" sz="2400" dirty="0" smtClean="0"/>
              <a:t> non </a:t>
            </a:r>
            <a:r>
              <a:rPr lang="en-GB" sz="2400" dirty="0" err="1" smtClean="0"/>
              <a:t>Governative</a:t>
            </a:r>
            <a:r>
              <a:rPr lang="en-GB" sz="2400" dirty="0" smtClean="0"/>
              <a:t> (ONG).</a:t>
            </a:r>
          </a:p>
          <a:p>
            <a:pPr>
              <a:buNone/>
            </a:pPr>
            <a:r>
              <a:rPr lang="en-GB" sz="2400" dirty="0" smtClean="0"/>
              <a:t>La </a:t>
            </a:r>
            <a:r>
              <a:rPr lang="en-GB" sz="2400" dirty="0" err="1" smtClean="0"/>
              <a:t>granda</a:t>
            </a:r>
            <a:r>
              <a:rPr lang="en-GB" sz="2400" dirty="0" smtClean="0"/>
              <a:t> </a:t>
            </a:r>
            <a:r>
              <a:rPr lang="en-GB" sz="2400" dirty="0" err="1" smtClean="0"/>
              <a:t>maggioranza</a:t>
            </a:r>
            <a:r>
              <a:rPr lang="en-GB" sz="2400" dirty="0" smtClean="0"/>
              <a:t> </a:t>
            </a:r>
            <a:r>
              <a:rPr lang="en-GB" sz="2400" dirty="0" err="1" smtClean="0"/>
              <a:t>delle</a:t>
            </a:r>
            <a:r>
              <a:rPr lang="en-GB" sz="2400" dirty="0" smtClean="0"/>
              <a:t> </a:t>
            </a:r>
            <a:r>
              <a:rPr lang="en-GB" sz="2400" dirty="0" err="1" smtClean="0"/>
              <a:t>Convenzioni</a:t>
            </a:r>
            <a:r>
              <a:rPr lang="en-GB" sz="2400" dirty="0" smtClean="0"/>
              <a:t> e </a:t>
            </a:r>
            <a:r>
              <a:rPr lang="en-GB" sz="2400" dirty="0" err="1" smtClean="0"/>
              <a:t>dei</a:t>
            </a:r>
            <a:r>
              <a:rPr lang="en-GB" sz="2400" dirty="0" smtClean="0"/>
              <a:t> </a:t>
            </a:r>
            <a:r>
              <a:rPr lang="en-GB" sz="2400" dirty="0" err="1" smtClean="0"/>
              <a:t>Trattati</a:t>
            </a:r>
            <a:r>
              <a:rPr lang="en-GB" sz="2400" dirty="0" smtClean="0"/>
              <a:t>  </a:t>
            </a:r>
            <a:r>
              <a:rPr lang="en-GB" sz="2400" dirty="0" err="1" smtClean="0"/>
              <a:t>riguarda</a:t>
            </a:r>
            <a:r>
              <a:rPr lang="en-GB" sz="2400" dirty="0" smtClean="0"/>
              <a:t> </a:t>
            </a:r>
            <a:r>
              <a:rPr lang="en-GB" sz="2400" dirty="0" err="1" smtClean="0"/>
              <a:t>il</a:t>
            </a:r>
            <a:r>
              <a:rPr lang="en-GB" sz="2400" dirty="0" smtClean="0"/>
              <a:t> </a:t>
            </a:r>
            <a:r>
              <a:rPr lang="en-GB" sz="2400" dirty="0" err="1" smtClean="0"/>
              <a:t>controllo</a:t>
            </a:r>
            <a:r>
              <a:rPr lang="en-GB" sz="2400" dirty="0" smtClean="0"/>
              <a:t> e la </a:t>
            </a:r>
            <a:r>
              <a:rPr lang="en-GB" sz="2400" dirty="0" err="1" smtClean="0"/>
              <a:t>Proibizioni</a:t>
            </a:r>
            <a:r>
              <a:rPr lang="en-GB" sz="2400" dirty="0" smtClean="0"/>
              <a:t> </a:t>
            </a:r>
            <a:r>
              <a:rPr lang="en-GB" sz="2400" dirty="0" err="1" smtClean="0"/>
              <a:t>delle</a:t>
            </a:r>
            <a:r>
              <a:rPr lang="en-GB" sz="2400" dirty="0" smtClean="0"/>
              <a:t> </a:t>
            </a:r>
            <a:r>
              <a:rPr lang="en-GB" sz="2400" dirty="0" err="1" smtClean="0"/>
              <a:t>Armi</a:t>
            </a:r>
            <a:r>
              <a:rPr lang="en-GB" sz="2400" dirty="0" smtClean="0"/>
              <a:t> </a:t>
            </a:r>
            <a:r>
              <a:rPr lang="en-GB" sz="2400" dirty="0" err="1" smtClean="0"/>
              <a:t>tradizionali</a:t>
            </a:r>
            <a:r>
              <a:rPr lang="en-GB" sz="2400" dirty="0" smtClean="0"/>
              <a:t> e </a:t>
            </a:r>
            <a:r>
              <a:rPr lang="en-GB" sz="2400" dirty="0" err="1" smtClean="0"/>
              <a:t>di</a:t>
            </a:r>
            <a:r>
              <a:rPr lang="en-GB" sz="2400" dirty="0" smtClean="0"/>
              <a:t> </a:t>
            </a:r>
            <a:r>
              <a:rPr lang="en-GB" sz="2400" dirty="0" err="1" smtClean="0"/>
              <a:t>Distruzione</a:t>
            </a:r>
            <a:r>
              <a:rPr lang="en-GB" sz="2400" dirty="0" smtClean="0"/>
              <a:t> </a:t>
            </a:r>
            <a:r>
              <a:rPr lang="en-GB" sz="2400" dirty="0" err="1" smtClean="0"/>
              <a:t>di</a:t>
            </a:r>
            <a:r>
              <a:rPr lang="en-GB" sz="2400" dirty="0" smtClean="0"/>
              <a:t> </a:t>
            </a:r>
            <a:r>
              <a:rPr lang="en-GB" sz="2400" dirty="0" err="1" smtClean="0"/>
              <a:t>massa</a:t>
            </a:r>
            <a:r>
              <a:rPr lang="en-GB" sz="2400" dirty="0" smtClean="0"/>
              <a:t> ( </a:t>
            </a:r>
            <a:r>
              <a:rPr lang="en-GB" sz="2400" dirty="0" err="1" smtClean="0"/>
              <a:t>chimiche</a:t>
            </a:r>
            <a:r>
              <a:rPr lang="en-GB" sz="2400" dirty="0" smtClean="0"/>
              <a:t>, </a:t>
            </a:r>
            <a:r>
              <a:rPr lang="en-GB" sz="2400" dirty="0" err="1" smtClean="0"/>
              <a:t>biologiche</a:t>
            </a:r>
            <a:r>
              <a:rPr lang="en-GB" sz="2400" dirty="0" smtClean="0"/>
              <a:t>, </a:t>
            </a:r>
            <a:r>
              <a:rPr lang="en-GB" sz="2400" dirty="0" err="1" smtClean="0"/>
              <a:t>nucleari</a:t>
            </a:r>
            <a:r>
              <a:rPr lang="en-GB" sz="2400" dirty="0" smtClean="0"/>
              <a:t> e </a:t>
            </a:r>
            <a:r>
              <a:rPr lang="en-GB" sz="2400" dirty="0" err="1" smtClean="0"/>
              <a:t>radiologiche</a:t>
            </a:r>
            <a:r>
              <a:rPr lang="en-GB" sz="2400" dirty="0" smtClean="0"/>
              <a:t>). </a:t>
            </a:r>
          </a:p>
          <a:p>
            <a:pPr>
              <a:buNone/>
            </a:pPr>
            <a:r>
              <a:rPr lang="en-GB" sz="2400" dirty="0" smtClean="0"/>
              <a:t>Su </a:t>
            </a:r>
            <a:r>
              <a:rPr lang="en-GB" sz="2400" dirty="0" err="1" smtClean="0"/>
              <a:t>quest’ultimo</a:t>
            </a:r>
            <a:r>
              <a:rPr lang="en-GB" sz="2400" dirty="0" smtClean="0"/>
              <a:t> </a:t>
            </a:r>
            <a:r>
              <a:rPr lang="en-GB" sz="2400" dirty="0" err="1" smtClean="0"/>
              <a:t>tema</a:t>
            </a:r>
            <a:r>
              <a:rPr lang="en-GB" sz="2400" dirty="0" smtClean="0"/>
              <a:t> </a:t>
            </a:r>
            <a:r>
              <a:rPr lang="en-GB" sz="2400" dirty="0" err="1" smtClean="0"/>
              <a:t>l’ONU</a:t>
            </a:r>
            <a:r>
              <a:rPr lang="en-GB" sz="2400" dirty="0" smtClean="0"/>
              <a:t> </a:t>
            </a:r>
            <a:r>
              <a:rPr lang="en-GB" sz="2400" dirty="0" err="1" smtClean="0"/>
              <a:t>desidera</a:t>
            </a:r>
            <a:r>
              <a:rPr lang="en-GB" sz="2400" dirty="0" smtClean="0"/>
              <a:t> la </a:t>
            </a:r>
            <a:r>
              <a:rPr lang="en-GB" sz="2400" dirty="0" err="1" smtClean="0"/>
              <a:t>collaborazione</a:t>
            </a:r>
            <a:r>
              <a:rPr lang="en-GB" sz="2400" dirty="0" smtClean="0"/>
              <a:t> e la </a:t>
            </a:r>
            <a:r>
              <a:rPr lang="en-GB" sz="2400" dirty="0" err="1" smtClean="0"/>
              <a:t>convergenza</a:t>
            </a:r>
            <a:r>
              <a:rPr lang="en-GB" sz="2400" dirty="0" smtClean="0"/>
              <a:t> </a:t>
            </a:r>
            <a:r>
              <a:rPr lang="en-GB" sz="2400" dirty="0" err="1" smtClean="0"/>
              <a:t>delle</a:t>
            </a:r>
            <a:r>
              <a:rPr lang="en-GB" sz="2400" dirty="0" smtClean="0"/>
              <a:t> </a:t>
            </a:r>
            <a:r>
              <a:rPr lang="en-GB" sz="2400" dirty="0" err="1" smtClean="0"/>
              <a:t>Associazioni</a:t>
            </a:r>
            <a:r>
              <a:rPr lang="en-GB" sz="2400" dirty="0" smtClean="0"/>
              <a:t> non </a:t>
            </a:r>
            <a:r>
              <a:rPr lang="en-GB" sz="2400" dirty="0" err="1" smtClean="0"/>
              <a:t>Governative</a:t>
            </a:r>
            <a:r>
              <a:rPr lang="en-GB" sz="2400" dirty="0" smtClean="0"/>
              <a:t> ma </a:t>
            </a:r>
            <a:r>
              <a:rPr lang="en-GB" sz="2400" dirty="0" err="1" smtClean="0"/>
              <a:t>il</a:t>
            </a:r>
            <a:r>
              <a:rPr lang="en-GB" sz="2400" dirty="0" smtClean="0"/>
              <a:t> Rotary non è </a:t>
            </a:r>
            <a:r>
              <a:rPr lang="en-GB" sz="2400" dirty="0" err="1" smtClean="0"/>
              <a:t>presente</a:t>
            </a:r>
            <a:r>
              <a:rPr lang="en-GB" sz="2400" dirty="0" smtClean="0"/>
              <a:t> </a:t>
            </a:r>
            <a:r>
              <a:rPr lang="en-GB" sz="2400" dirty="0" err="1" smtClean="0"/>
              <a:t>nelle</a:t>
            </a:r>
            <a:r>
              <a:rPr lang="en-GB" sz="2400" dirty="0" smtClean="0"/>
              <a:t> </a:t>
            </a:r>
            <a:r>
              <a:rPr lang="en-GB" sz="2400" dirty="0" err="1" smtClean="0"/>
              <a:t>Assemblee</a:t>
            </a:r>
            <a:r>
              <a:rPr lang="en-GB" sz="2400" dirty="0" smtClean="0"/>
              <a:t> </a:t>
            </a:r>
            <a:r>
              <a:rPr lang="en-GB" sz="2400" dirty="0" err="1" smtClean="0"/>
              <a:t>di</a:t>
            </a:r>
            <a:r>
              <a:rPr lang="en-GB" sz="2400" dirty="0" smtClean="0"/>
              <a:t> </a:t>
            </a:r>
            <a:r>
              <a:rPr lang="en-GB" sz="2400" dirty="0" err="1" smtClean="0"/>
              <a:t>questo</a:t>
            </a:r>
            <a:r>
              <a:rPr lang="en-GB" sz="2400" dirty="0" smtClean="0"/>
              <a:t> </a:t>
            </a:r>
            <a:r>
              <a:rPr lang="en-GB" sz="2400" dirty="0" err="1" smtClean="0"/>
              <a:t>settore</a:t>
            </a:r>
            <a:r>
              <a:rPr lang="en-GB" sz="2400" dirty="0" smtClean="0"/>
              <a:t>. 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endParaRPr lang="en-GB" sz="1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 smtClean="0"/>
              <a:t>IL ROTARY INTERNATIONAL E LA ROTARY FOUNDATION E LA CULTURA DELLA PACE</a:t>
            </a:r>
            <a:endParaRPr lang="en-GB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GB" sz="2000" dirty="0" smtClean="0"/>
              <a:t>I Club del Rotary in </a:t>
            </a:r>
            <a:r>
              <a:rPr lang="en-GB" sz="2000" dirty="0" err="1" smtClean="0"/>
              <a:t>questo</a:t>
            </a:r>
            <a:r>
              <a:rPr lang="en-GB" sz="2000" dirty="0" smtClean="0"/>
              <a:t> anno </a:t>
            </a:r>
            <a:r>
              <a:rPr lang="en-GB" sz="2000" dirty="0" err="1" smtClean="0"/>
              <a:t>rotariano</a:t>
            </a:r>
            <a:r>
              <a:rPr lang="en-GB" sz="2000" dirty="0" smtClean="0"/>
              <a:t> (</a:t>
            </a:r>
            <a:r>
              <a:rPr lang="en-GB" sz="2000" dirty="0" err="1" smtClean="0"/>
              <a:t>luglio</a:t>
            </a:r>
            <a:r>
              <a:rPr lang="en-GB" sz="2000" dirty="0" smtClean="0"/>
              <a:t> 2012-giugno 2013) </a:t>
            </a:r>
            <a:r>
              <a:rPr lang="en-GB" sz="2000" dirty="0" err="1" smtClean="0"/>
              <a:t>sono</a:t>
            </a:r>
            <a:r>
              <a:rPr lang="en-GB" sz="2000" dirty="0" smtClean="0"/>
              <a:t> </a:t>
            </a:r>
            <a:r>
              <a:rPr lang="en-GB" sz="2000" dirty="0" err="1" smtClean="0"/>
              <a:t>impegnati</a:t>
            </a:r>
            <a:r>
              <a:rPr lang="en-GB" sz="2000" dirty="0" smtClean="0"/>
              <a:t>  a </a:t>
            </a:r>
            <a:r>
              <a:rPr lang="en-GB" sz="2000" dirty="0" err="1" smtClean="0"/>
              <a:t>seguire</a:t>
            </a:r>
            <a:r>
              <a:rPr lang="en-GB" sz="2000" dirty="0" smtClean="0"/>
              <a:t> </a:t>
            </a:r>
            <a:r>
              <a:rPr lang="en-GB" sz="2000" dirty="0" err="1" smtClean="0"/>
              <a:t>il</a:t>
            </a:r>
            <a:r>
              <a:rPr lang="en-GB" sz="2000" dirty="0" smtClean="0"/>
              <a:t> motto del </a:t>
            </a:r>
            <a:r>
              <a:rPr lang="en-GB" sz="2000" dirty="0" err="1" smtClean="0"/>
              <a:t>Presidente</a:t>
            </a:r>
            <a:r>
              <a:rPr lang="en-GB" sz="2000" dirty="0" smtClean="0"/>
              <a:t> “ LA PACE ATTRAVERSO IL SERVIZIO”.  La CULTURA DELLA PACE è un </a:t>
            </a:r>
            <a:r>
              <a:rPr lang="en-GB" sz="2000" dirty="0" err="1" smtClean="0"/>
              <a:t>tema</a:t>
            </a:r>
            <a:r>
              <a:rPr lang="en-GB" sz="2000" dirty="0" smtClean="0"/>
              <a:t> </a:t>
            </a:r>
            <a:r>
              <a:rPr lang="en-GB" sz="2000" dirty="0" err="1" smtClean="0"/>
              <a:t>molto</a:t>
            </a:r>
            <a:r>
              <a:rPr lang="en-GB" sz="2000" dirty="0" smtClean="0"/>
              <a:t> </a:t>
            </a:r>
            <a:r>
              <a:rPr lang="en-GB" sz="2000" dirty="0" err="1" smtClean="0"/>
              <a:t>sentito</a:t>
            </a:r>
            <a:r>
              <a:rPr lang="en-GB" sz="2000" dirty="0" smtClean="0"/>
              <a:t> </a:t>
            </a:r>
            <a:r>
              <a:rPr lang="en-GB" sz="2000" dirty="0" err="1" smtClean="0"/>
              <a:t>nel</a:t>
            </a:r>
            <a:r>
              <a:rPr lang="en-GB" sz="2000" dirty="0" smtClean="0"/>
              <a:t> Rotary</a:t>
            </a:r>
          </a:p>
          <a:p>
            <a:pPr>
              <a:buNone/>
            </a:pPr>
            <a:r>
              <a:rPr lang="en-GB" sz="2000" dirty="0" smtClean="0"/>
              <a:t>La Rotary Foundation ha </a:t>
            </a:r>
            <a:r>
              <a:rPr lang="en-GB" sz="2000" dirty="0" err="1" smtClean="0"/>
              <a:t>creato</a:t>
            </a:r>
            <a:r>
              <a:rPr lang="en-GB" sz="2000" dirty="0" smtClean="0"/>
              <a:t> e </a:t>
            </a:r>
            <a:r>
              <a:rPr lang="en-GB" sz="2000" dirty="0" err="1" smtClean="0"/>
              <a:t>finanzia</a:t>
            </a:r>
            <a:r>
              <a:rPr lang="en-GB" sz="2000" dirty="0" smtClean="0"/>
              <a:t> </a:t>
            </a:r>
            <a:r>
              <a:rPr lang="en-GB" sz="2000" dirty="0" err="1" smtClean="0"/>
              <a:t>borse</a:t>
            </a:r>
            <a:r>
              <a:rPr lang="en-GB" sz="2000" dirty="0" smtClean="0"/>
              <a:t> </a:t>
            </a:r>
            <a:r>
              <a:rPr lang="en-GB" sz="2000" dirty="0" err="1" smtClean="0"/>
              <a:t>di</a:t>
            </a:r>
            <a:r>
              <a:rPr lang="en-GB" sz="2000" dirty="0" smtClean="0"/>
              <a:t> studio </a:t>
            </a:r>
            <a:r>
              <a:rPr lang="en-GB" sz="2000" dirty="0" err="1" smtClean="0"/>
              <a:t>sette</a:t>
            </a:r>
            <a:r>
              <a:rPr lang="en-GB" sz="2000" dirty="0" smtClean="0"/>
              <a:t> </a:t>
            </a:r>
            <a:r>
              <a:rPr lang="en-GB" sz="2000" dirty="0" err="1" smtClean="0"/>
              <a:t>Centri</a:t>
            </a:r>
            <a:r>
              <a:rPr lang="en-GB" sz="2000" dirty="0" smtClean="0"/>
              <a:t> </a:t>
            </a:r>
            <a:r>
              <a:rPr lang="en-GB" sz="2000" dirty="0" err="1" smtClean="0"/>
              <a:t>di</a:t>
            </a:r>
            <a:r>
              <a:rPr lang="en-GB" sz="2000" dirty="0" smtClean="0"/>
              <a:t> </a:t>
            </a:r>
            <a:r>
              <a:rPr lang="en-GB" sz="2000" dirty="0" err="1" smtClean="0"/>
              <a:t>studi</a:t>
            </a:r>
            <a:r>
              <a:rPr lang="en-GB" sz="2000" dirty="0" smtClean="0"/>
              <a:t> </a:t>
            </a:r>
            <a:r>
              <a:rPr lang="en-GB" sz="2000" dirty="0" err="1" smtClean="0"/>
              <a:t>internazionali</a:t>
            </a:r>
            <a:r>
              <a:rPr lang="en-GB" sz="2000" dirty="0" smtClean="0"/>
              <a:t> </a:t>
            </a:r>
            <a:r>
              <a:rPr lang="en-GB" sz="2000" dirty="0" err="1" smtClean="0"/>
              <a:t>su</a:t>
            </a:r>
            <a:r>
              <a:rPr lang="en-GB" sz="2000" dirty="0" smtClean="0"/>
              <a:t> “ La Pace e la </a:t>
            </a:r>
            <a:r>
              <a:rPr lang="en-GB" sz="2000" dirty="0" err="1" smtClean="0"/>
              <a:t>Risoluzione</a:t>
            </a:r>
            <a:r>
              <a:rPr lang="en-GB" sz="2000" dirty="0" smtClean="0"/>
              <a:t> </a:t>
            </a:r>
            <a:r>
              <a:rPr lang="en-GB" sz="2000" dirty="0" err="1" smtClean="0"/>
              <a:t>dei</a:t>
            </a:r>
            <a:r>
              <a:rPr lang="en-GB" sz="2000" dirty="0" smtClean="0"/>
              <a:t> </a:t>
            </a:r>
            <a:r>
              <a:rPr lang="en-GB" sz="2000" dirty="0" err="1" smtClean="0"/>
              <a:t>conflitti</a:t>
            </a:r>
            <a:r>
              <a:rPr lang="en-GB" sz="2000" dirty="0" smtClean="0"/>
              <a:t>” in </a:t>
            </a:r>
            <a:r>
              <a:rPr lang="en-GB" sz="2000" dirty="0" err="1" smtClean="0"/>
              <a:t>altrettante</a:t>
            </a:r>
            <a:r>
              <a:rPr lang="en-GB" sz="2000" dirty="0" smtClean="0"/>
              <a:t> </a:t>
            </a:r>
            <a:r>
              <a:rPr lang="en-GB" sz="2000" dirty="0" err="1" smtClean="0"/>
              <a:t>Università</a:t>
            </a:r>
            <a:r>
              <a:rPr lang="en-GB" sz="2000" dirty="0" smtClean="0"/>
              <a:t> del </a:t>
            </a:r>
            <a:r>
              <a:rPr lang="en-GB" sz="2000" dirty="0" err="1" smtClean="0"/>
              <a:t>Mondo</a:t>
            </a:r>
            <a:r>
              <a:rPr lang="en-GB" sz="2000" dirty="0" smtClean="0"/>
              <a:t>. Lo </a:t>
            </a:r>
            <a:r>
              <a:rPr lang="en-GB" sz="2000" dirty="0" err="1" smtClean="0"/>
              <a:t>Scopo</a:t>
            </a:r>
            <a:r>
              <a:rPr lang="en-GB" sz="2000" dirty="0" smtClean="0"/>
              <a:t> </a:t>
            </a:r>
            <a:r>
              <a:rPr lang="en-GB" sz="2000" dirty="0" err="1" smtClean="0"/>
              <a:t>di</a:t>
            </a:r>
            <a:r>
              <a:rPr lang="en-GB" sz="2000" dirty="0" smtClean="0"/>
              <a:t> </a:t>
            </a:r>
            <a:r>
              <a:rPr lang="en-GB" sz="2000" dirty="0" err="1" smtClean="0"/>
              <a:t>questa</a:t>
            </a:r>
            <a:r>
              <a:rPr lang="en-GB" sz="2000" dirty="0" smtClean="0"/>
              <a:t> </a:t>
            </a:r>
            <a:r>
              <a:rPr lang="en-GB" sz="2000" dirty="0" err="1" smtClean="0"/>
              <a:t>iniziativa</a:t>
            </a:r>
            <a:r>
              <a:rPr lang="en-GB" sz="2000" dirty="0" smtClean="0"/>
              <a:t> è </a:t>
            </a:r>
            <a:r>
              <a:rPr lang="en-GB" sz="2000" dirty="0" err="1" smtClean="0"/>
              <a:t>quello</a:t>
            </a:r>
            <a:r>
              <a:rPr lang="en-GB" sz="2000" dirty="0" smtClean="0"/>
              <a:t> </a:t>
            </a:r>
            <a:r>
              <a:rPr lang="en-GB" sz="2000" dirty="0" err="1" smtClean="0"/>
              <a:t>di</a:t>
            </a:r>
            <a:r>
              <a:rPr lang="en-GB" sz="2000" dirty="0" smtClean="0"/>
              <a:t> </a:t>
            </a:r>
            <a:r>
              <a:rPr lang="en-GB" sz="2000" dirty="0" err="1" smtClean="0"/>
              <a:t>formare</a:t>
            </a:r>
            <a:r>
              <a:rPr lang="en-GB" sz="2000" dirty="0" smtClean="0"/>
              <a:t> </a:t>
            </a:r>
            <a:r>
              <a:rPr lang="en-GB" sz="2000" dirty="0" err="1" smtClean="0"/>
              <a:t>Operatori</a:t>
            </a:r>
            <a:r>
              <a:rPr lang="en-GB" sz="2000" dirty="0" smtClean="0"/>
              <a:t> </a:t>
            </a:r>
            <a:r>
              <a:rPr lang="en-GB" sz="2000" dirty="0" err="1" smtClean="0"/>
              <a:t>di</a:t>
            </a:r>
            <a:r>
              <a:rPr lang="en-GB" sz="2000" dirty="0" smtClean="0"/>
              <a:t> Pace </a:t>
            </a:r>
            <a:r>
              <a:rPr lang="en-GB" sz="2000" dirty="0" err="1" smtClean="0"/>
              <a:t>dando</a:t>
            </a:r>
            <a:r>
              <a:rPr lang="en-GB" sz="2000" dirty="0" smtClean="0"/>
              <a:t> </a:t>
            </a:r>
            <a:r>
              <a:rPr lang="en-GB" sz="2000" dirty="0" err="1" smtClean="0"/>
              <a:t>loro</a:t>
            </a:r>
            <a:r>
              <a:rPr lang="en-GB" sz="2000" dirty="0" smtClean="0"/>
              <a:t> </a:t>
            </a:r>
            <a:r>
              <a:rPr lang="en-GB" sz="2000" dirty="0" err="1" smtClean="0"/>
              <a:t>una</a:t>
            </a:r>
            <a:r>
              <a:rPr lang="en-GB" sz="2000" dirty="0" smtClean="0"/>
              <a:t> </a:t>
            </a:r>
            <a:r>
              <a:rPr lang="en-GB" sz="2000" dirty="0" err="1" smtClean="0"/>
              <a:t>capacità</a:t>
            </a:r>
            <a:r>
              <a:rPr lang="en-GB" sz="2000" dirty="0" smtClean="0"/>
              <a:t> </a:t>
            </a:r>
            <a:r>
              <a:rPr lang="en-GB" sz="2000" dirty="0" err="1" smtClean="0"/>
              <a:t>di</a:t>
            </a:r>
            <a:r>
              <a:rPr lang="en-GB" sz="2000" dirty="0" smtClean="0"/>
              <a:t> </a:t>
            </a:r>
            <a:r>
              <a:rPr lang="en-GB" sz="2000" dirty="0" err="1" smtClean="0"/>
              <a:t>avere</a:t>
            </a:r>
            <a:r>
              <a:rPr lang="en-GB" sz="2000" dirty="0" smtClean="0"/>
              <a:t> un </a:t>
            </a:r>
            <a:r>
              <a:rPr lang="en-GB" sz="2000" dirty="0" err="1" smtClean="0"/>
              <a:t>impatto</a:t>
            </a:r>
            <a:r>
              <a:rPr lang="en-GB" sz="2000" dirty="0" smtClean="0"/>
              <a:t> </a:t>
            </a:r>
            <a:r>
              <a:rPr lang="en-GB" sz="2000" dirty="0" err="1" smtClean="0"/>
              <a:t>significativo</a:t>
            </a:r>
            <a:r>
              <a:rPr lang="en-GB" sz="2000" dirty="0" smtClean="0"/>
              <a:t> e </a:t>
            </a:r>
            <a:r>
              <a:rPr lang="en-GB" sz="2000" dirty="0" err="1" smtClean="0"/>
              <a:t>positivo</a:t>
            </a:r>
            <a:r>
              <a:rPr lang="en-GB" sz="2000" dirty="0" smtClean="0"/>
              <a:t> </a:t>
            </a:r>
            <a:r>
              <a:rPr lang="en-GB" sz="2000" dirty="0" err="1" smtClean="0"/>
              <a:t>sulla</a:t>
            </a:r>
            <a:r>
              <a:rPr lang="en-GB" sz="2000" dirty="0" smtClean="0"/>
              <a:t> Pace </a:t>
            </a:r>
            <a:r>
              <a:rPr lang="en-GB" sz="2000" dirty="0" err="1" smtClean="0"/>
              <a:t>nel</a:t>
            </a:r>
            <a:r>
              <a:rPr lang="en-GB" sz="2000" dirty="0" smtClean="0"/>
              <a:t> </a:t>
            </a:r>
            <a:r>
              <a:rPr lang="en-GB" sz="2000" dirty="0" err="1" smtClean="0"/>
              <a:t>Mondo</a:t>
            </a:r>
            <a:r>
              <a:rPr lang="en-GB" sz="2000" dirty="0" smtClean="0"/>
              <a:t>, </a:t>
            </a:r>
            <a:r>
              <a:rPr lang="en-GB" sz="2000" dirty="0" err="1" smtClean="0"/>
              <a:t>sulla</a:t>
            </a:r>
            <a:r>
              <a:rPr lang="en-GB" sz="2000" dirty="0" smtClean="0"/>
              <a:t> </a:t>
            </a:r>
            <a:r>
              <a:rPr lang="en-GB" sz="2000" dirty="0" err="1" smtClean="0"/>
              <a:t>coesistenza</a:t>
            </a:r>
            <a:r>
              <a:rPr lang="en-GB" sz="2000" dirty="0" smtClean="0"/>
              <a:t> </a:t>
            </a:r>
            <a:r>
              <a:rPr lang="en-GB" sz="2000" dirty="0" err="1" smtClean="0"/>
              <a:t>pacifica</a:t>
            </a:r>
            <a:r>
              <a:rPr lang="en-GB" sz="2000" dirty="0" smtClean="0"/>
              <a:t> e </a:t>
            </a:r>
            <a:r>
              <a:rPr lang="en-GB" sz="2000" dirty="0" err="1" smtClean="0"/>
              <a:t>sulla</a:t>
            </a:r>
            <a:r>
              <a:rPr lang="en-GB" sz="2000" dirty="0" smtClean="0"/>
              <a:t> </a:t>
            </a:r>
            <a:r>
              <a:rPr lang="en-GB" sz="2000" dirty="0" err="1" smtClean="0"/>
              <a:t>risoluzione</a:t>
            </a:r>
            <a:r>
              <a:rPr lang="en-GB" sz="2000" dirty="0" smtClean="0"/>
              <a:t> </a:t>
            </a:r>
            <a:r>
              <a:rPr lang="en-GB" sz="2000" dirty="0" err="1" smtClean="0"/>
              <a:t>dei</a:t>
            </a:r>
            <a:r>
              <a:rPr lang="en-GB" sz="2000" dirty="0" smtClean="0"/>
              <a:t> </a:t>
            </a:r>
            <a:r>
              <a:rPr lang="en-GB" sz="2000" dirty="0" err="1" smtClean="0"/>
              <a:t>conflitti</a:t>
            </a:r>
            <a:r>
              <a:rPr lang="en-GB" sz="2000" dirty="0" smtClean="0"/>
              <a:t>.</a:t>
            </a:r>
          </a:p>
          <a:p>
            <a:pPr>
              <a:buNone/>
            </a:pPr>
            <a:r>
              <a:rPr lang="en-GB" sz="2000" dirty="0" err="1" smtClean="0"/>
              <a:t>Fale</a:t>
            </a:r>
            <a:r>
              <a:rPr lang="en-GB" sz="2000" dirty="0" smtClean="0"/>
              <a:t> </a:t>
            </a:r>
            <a:r>
              <a:rPr lang="en-GB" sz="2000" dirty="0" err="1" smtClean="0"/>
              <a:t>azione</a:t>
            </a:r>
            <a:r>
              <a:rPr lang="en-GB" sz="2000" dirty="0" smtClean="0"/>
              <a:t> </a:t>
            </a:r>
            <a:r>
              <a:rPr lang="en-GB" sz="2000" dirty="0" err="1" smtClean="0"/>
              <a:t>dovrebbe</a:t>
            </a:r>
            <a:r>
              <a:rPr lang="en-GB" sz="2000" dirty="0" smtClean="0"/>
              <a:t> </a:t>
            </a:r>
            <a:r>
              <a:rPr lang="en-GB" sz="2000" dirty="0" err="1" smtClean="0"/>
              <a:t>esplicarsi</a:t>
            </a:r>
            <a:r>
              <a:rPr lang="en-GB" sz="2000" dirty="0" smtClean="0"/>
              <a:t> </a:t>
            </a:r>
            <a:r>
              <a:rPr lang="en-GB" sz="2000" dirty="0" err="1" smtClean="0"/>
              <a:t>attraverso</a:t>
            </a:r>
            <a:r>
              <a:rPr lang="en-GB" sz="2000" dirty="0" smtClean="0"/>
              <a:t> le </a:t>
            </a:r>
            <a:r>
              <a:rPr lang="en-GB" sz="2000" dirty="0" err="1" smtClean="0"/>
              <a:t>loro</a:t>
            </a:r>
            <a:r>
              <a:rPr lang="en-GB" sz="2000" dirty="0" smtClean="0"/>
              <a:t> </a:t>
            </a:r>
            <a:r>
              <a:rPr lang="en-GB" sz="2000" dirty="0" err="1" smtClean="0"/>
              <a:t>carriere</a:t>
            </a:r>
            <a:r>
              <a:rPr lang="en-GB" sz="2000" dirty="0" smtClean="0"/>
              <a:t> </a:t>
            </a:r>
            <a:r>
              <a:rPr lang="en-GB" sz="2000" dirty="0" err="1" smtClean="0"/>
              <a:t>professionali</a:t>
            </a:r>
            <a:r>
              <a:rPr lang="en-GB" sz="2000" dirty="0" smtClean="0"/>
              <a:t> ( </a:t>
            </a:r>
            <a:r>
              <a:rPr lang="en-GB" sz="2000" dirty="0" err="1" smtClean="0"/>
              <a:t>ossia</a:t>
            </a:r>
            <a:r>
              <a:rPr lang="en-GB" sz="2000" dirty="0" smtClean="0"/>
              <a:t> la Pace </a:t>
            </a:r>
            <a:r>
              <a:rPr lang="en-GB" sz="2000" dirty="0" err="1" smtClean="0"/>
              <a:t>attraverso</a:t>
            </a:r>
            <a:r>
              <a:rPr lang="en-GB" sz="2000" dirty="0" smtClean="0"/>
              <a:t> </a:t>
            </a:r>
            <a:r>
              <a:rPr lang="en-GB" sz="2000" dirty="0" err="1" smtClean="0"/>
              <a:t>il</a:t>
            </a:r>
            <a:r>
              <a:rPr lang="en-GB" sz="2000" dirty="0" smtClean="0"/>
              <a:t> </a:t>
            </a:r>
            <a:r>
              <a:rPr lang="en-GB" sz="2000" dirty="0" err="1" smtClean="0"/>
              <a:t>servizio</a:t>
            </a:r>
            <a:r>
              <a:rPr lang="en-GB" sz="2000" dirty="0" smtClean="0"/>
              <a:t>), </a:t>
            </a:r>
            <a:r>
              <a:rPr lang="en-GB" sz="2000" dirty="0" err="1" smtClean="0"/>
              <a:t>soprattutto</a:t>
            </a:r>
            <a:r>
              <a:rPr lang="en-GB" sz="2000" dirty="0" smtClean="0"/>
              <a:t> nella </a:t>
            </a:r>
            <a:r>
              <a:rPr lang="en-GB" sz="2000" dirty="0" err="1" smtClean="0"/>
              <a:t>pubblica</a:t>
            </a:r>
            <a:r>
              <a:rPr lang="en-GB" sz="2000" dirty="0" smtClean="0"/>
              <a:t> </a:t>
            </a:r>
            <a:r>
              <a:rPr lang="en-GB" sz="2000" dirty="0" err="1" smtClean="0"/>
              <a:t>amministrazione</a:t>
            </a:r>
            <a:r>
              <a:rPr lang="en-GB" sz="2000" dirty="0" smtClean="0"/>
              <a:t>, in </a:t>
            </a:r>
            <a:r>
              <a:rPr lang="en-GB" sz="2000" dirty="0" err="1" smtClean="0"/>
              <a:t>economia</a:t>
            </a:r>
            <a:r>
              <a:rPr lang="en-GB" sz="2000" dirty="0" smtClean="0"/>
              <a:t>, </a:t>
            </a:r>
            <a:r>
              <a:rPr lang="en-GB" sz="2000" dirty="0" err="1" smtClean="0"/>
              <a:t>istruzione</a:t>
            </a:r>
            <a:r>
              <a:rPr lang="en-GB" sz="2000" dirty="0" smtClean="0"/>
              <a:t> e </a:t>
            </a:r>
            <a:r>
              <a:rPr lang="en-GB" sz="2000" dirty="0" err="1" smtClean="0"/>
              <a:t>nei</a:t>
            </a:r>
            <a:r>
              <a:rPr lang="en-GB" sz="2000" dirty="0" smtClean="0"/>
              <a:t> media (</a:t>
            </a:r>
            <a:r>
              <a:rPr lang="en-GB" sz="2000" dirty="0" err="1" smtClean="0"/>
              <a:t>giornali</a:t>
            </a:r>
            <a:r>
              <a:rPr lang="en-GB" sz="2000" dirty="0" smtClean="0"/>
              <a:t>, radio, </a:t>
            </a:r>
            <a:r>
              <a:rPr lang="en-GB" sz="2000" dirty="0" err="1" smtClean="0"/>
              <a:t>televisione</a:t>
            </a:r>
            <a:r>
              <a:rPr lang="en-GB" sz="2000" dirty="0" smtClean="0"/>
              <a:t>).</a:t>
            </a:r>
          </a:p>
          <a:p>
            <a:pPr>
              <a:buNone/>
            </a:pPr>
            <a:endParaRPr lang="en-GB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 smtClean="0"/>
              <a:t>IL RUOLO DEL ROTARY INTERNATIONAL IN SENO ALLE ORGANIZZAZIONI INTERNAZIONALI</a:t>
            </a:r>
            <a:endParaRPr lang="en-GB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600" dirty="0" smtClean="0"/>
              <a:t>La </a:t>
            </a:r>
            <a:r>
              <a:rPr lang="en-GB" sz="2600" dirty="0" err="1" smtClean="0"/>
              <a:t>presenza</a:t>
            </a:r>
            <a:r>
              <a:rPr lang="en-GB" sz="2600" dirty="0" smtClean="0"/>
              <a:t> del Rotary, come ONG, </a:t>
            </a:r>
            <a:r>
              <a:rPr lang="en-GB" sz="2600" dirty="0" err="1" smtClean="0"/>
              <a:t>nelle</a:t>
            </a:r>
            <a:r>
              <a:rPr lang="en-GB" sz="2600" dirty="0" smtClean="0"/>
              <a:t> </a:t>
            </a:r>
            <a:r>
              <a:rPr lang="en-GB" sz="2600" dirty="0" err="1" smtClean="0"/>
              <a:t>riunioni</a:t>
            </a:r>
            <a:r>
              <a:rPr lang="en-GB" sz="2600" dirty="0" smtClean="0"/>
              <a:t> </a:t>
            </a:r>
            <a:r>
              <a:rPr lang="en-GB" sz="2600" dirty="0" err="1" smtClean="0"/>
              <a:t>delle</a:t>
            </a:r>
            <a:r>
              <a:rPr lang="en-GB" sz="2600" dirty="0" smtClean="0"/>
              <a:t> </a:t>
            </a:r>
            <a:r>
              <a:rPr lang="en-GB" sz="2600" dirty="0" err="1" smtClean="0"/>
              <a:t>Agenzie</a:t>
            </a:r>
            <a:r>
              <a:rPr lang="en-GB" sz="2600" dirty="0" smtClean="0"/>
              <a:t> </a:t>
            </a:r>
            <a:r>
              <a:rPr lang="en-GB" sz="2600" dirty="0" err="1" smtClean="0"/>
              <a:t>ed</a:t>
            </a:r>
            <a:r>
              <a:rPr lang="en-GB" sz="2600" dirty="0" smtClean="0"/>
              <a:t> </a:t>
            </a:r>
            <a:r>
              <a:rPr lang="en-GB" sz="2600" dirty="0" err="1" smtClean="0"/>
              <a:t>Organizzazioni</a:t>
            </a:r>
            <a:r>
              <a:rPr lang="en-GB" sz="2600" dirty="0" smtClean="0"/>
              <a:t> </a:t>
            </a:r>
            <a:r>
              <a:rPr lang="en-GB" sz="2600" dirty="0" err="1" smtClean="0"/>
              <a:t>dell’ONU</a:t>
            </a:r>
            <a:r>
              <a:rPr lang="en-GB" sz="2600" dirty="0" smtClean="0"/>
              <a:t> </a:t>
            </a:r>
            <a:r>
              <a:rPr lang="en-GB" sz="2600" dirty="0" err="1" smtClean="0"/>
              <a:t>si</a:t>
            </a:r>
            <a:r>
              <a:rPr lang="en-GB" sz="2600" dirty="0" smtClean="0"/>
              <a:t> </a:t>
            </a:r>
            <a:r>
              <a:rPr lang="en-GB" sz="2600" dirty="0" err="1" smtClean="0"/>
              <a:t>esplica</a:t>
            </a:r>
            <a:r>
              <a:rPr lang="en-GB" sz="2600" dirty="0" smtClean="0"/>
              <a:t> </a:t>
            </a:r>
            <a:r>
              <a:rPr lang="en-GB" sz="2600" dirty="0" err="1" smtClean="0"/>
              <a:t>attraverso</a:t>
            </a:r>
            <a:r>
              <a:rPr lang="en-GB" sz="2600" dirty="0" smtClean="0"/>
              <a:t> </a:t>
            </a:r>
            <a:r>
              <a:rPr lang="en-GB" sz="2600" dirty="0" err="1" smtClean="0"/>
              <a:t>suoi</a:t>
            </a:r>
            <a:r>
              <a:rPr lang="en-GB" sz="2600" dirty="0" smtClean="0"/>
              <a:t> </a:t>
            </a:r>
            <a:r>
              <a:rPr lang="en-GB" sz="2600" dirty="0" err="1" smtClean="0"/>
              <a:t>Rappresentanti</a:t>
            </a:r>
            <a:r>
              <a:rPr lang="en-GB" sz="2600" dirty="0" smtClean="0"/>
              <a:t> </a:t>
            </a:r>
            <a:r>
              <a:rPr lang="en-GB" sz="2600" dirty="0" err="1" smtClean="0"/>
              <a:t>Rotariani</a:t>
            </a:r>
            <a:r>
              <a:rPr lang="en-GB" sz="2600" dirty="0" smtClean="0"/>
              <a:t> </a:t>
            </a:r>
            <a:r>
              <a:rPr lang="en-GB" sz="2600" dirty="0" err="1" smtClean="0"/>
              <a:t>sulle</a:t>
            </a:r>
            <a:r>
              <a:rPr lang="en-GB" sz="2600" dirty="0" smtClean="0"/>
              <a:t> </a:t>
            </a:r>
            <a:r>
              <a:rPr lang="en-GB" sz="2600" dirty="0" err="1" smtClean="0"/>
              <a:t>linee</a:t>
            </a:r>
            <a:r>
              <a:rPr lang="en-GB" sz="2600" dirty="0" smtClean="0"/>
              <a:t> </a:t>
            </a:r>
            <a:r>
              <a:rPr lang="en-GB" sz="2600" dirty="0" err="1" smtClean="0"/>
              <a:t>d’azione</a:t>
            </a:r>
            <a:r>
              <a:rPr lang="en-GB" sz="2600" dirty="0" smtClean="0"/>
              <a:t>:</a:t>
            </a:r>
          </a:p>
          <a:p>
            <a:r>
              <a:rPr lang="en-GB" sz="2600" dirty="0" smtClean="0"/>
              <a:t>1)  </a:t>
            </a:r>
            <a:r>
              <a:rPr lang="en-GB" sz="2600" dirty="0" err="1" smtClean="0"/>
              <a:t>discutere</a:t>
            </a:r>
            <a:r>
              <a:rPr lang="en-GB" sz="2600" dirty="0" smtClean="0"/>
              <a:t> </a:t>
            </a:r>
            <a:r>
              <a:rPr lang="en-GB" sz="2600" dirty="0" err="1" smtClean="0"/>
              <a:t>su</a:t>
            </a:r>
            <a:r>
              <a:rPr lang="en-GB" sz="2600" dirty="0" smtClean="0"/>
              <a:t> </a:t>
            </a:r>
            <a:r>
              <a:rPr lang="en-GB" sz="2600" dirty="0" err="1" smtClean="0"/>
              <a:t>questioni</a:t>
            </a:r>
            <a:r>
              <a:rPr lang="en-GB" sz="2600" dirty="0" smtClean="0"/>
              <a:t> </a:t>
            </a:r>
            <a:r>
              <a:rPr lang="en-GB" sz="2600" dirty="0" err="1" smtClean="0"/>
              <a:t>parallele</a:t>
            </a:r>
            <a:r>
              <a:rPr lang="en-GB" sz="2600" dirty="0" smtClean="0"/>
              <a:t> per </a:t>
            </a:r>
            <a:r>
              <a:rPr lang="en-GB" sz="2600" dirty="0" err="1" smtClean="0"/>
              <a:t>possibili</a:t>
            </a:r>
            <a:r>
              <a:rPr lang="en-GB" sz="2600" dirty="0" smtClean="0"/>
              <a:t> </a:t>
            </a:r>
            <a:r>
              <a:rPr lang="en-GB" sz="2600" dirty="0" err="1" smtClean="0"/>
              <a:t>collaborazioni</a:t>
            </a:r>
            <a:endParaRPr lang="en-GB" sz="2600" dirty="0" smtClean="0"/>
          </a:p>
          <a:p>
            <a:r>
              <a:rPr lang="en-GB" sz="2600" dirty="0" smtClean="0"/>
              <a:t>2)   </a:t>
            </a:r>
            <a:r>
              <a:rPr lang="en-GB" sz="2600" dirty="0" err="1" smtClean="0"/>
              <a:t>informare</a:t>
            </a:r>
            <a:r>
              <a:rPr lang="en-GB" sz="2600" dirty="0" smtClean="0"/>
              <a:t> le </a:t>
            </a:r>
            <a:r>
              <a:rPr lang="en-GB" sz="2600" dirty="0" err="1" smtClean="0"/>
              <a:t>Nazioni</a:t>
            </a:r>
            <a:r>
              <a:rPr lang="en-GB" sz="2600" dirty="0" smtClean="0"/>
              <a:t> Unite sui </a:t>
            </a:r>
            <a:r>
              <a:rPr lang="en-GB" sz="2600" dirty="0" err="1" smtClean="0"/>
              <a:t>programma</a:t>
            </a:r>
            <a:r>
              <a:rPr lang="en-GB" sz="2600" dirty="0" smtClean="0"/>
              <a:t> </a:t>
            </a:r>
            <a:r>
              <a:rPr lang="en-GB" sz="2600" dirty="0" err="1" smtClean="0"/>
              <a:t>rotariani</a:t>
            </a:r>
            <a:r>
              <a:rPr lang="en-GB" sz="2600" dirty="0" smtClean="0"/>
              <a:t> per lo </a:t>
            </a:r>
            <a:r>
              <a:rPr lang="en-GB" sz="2600" dirty="0" err="1" smtClean="0"/>
              <a:t>sviluppo</a:t>
            </a:r>
            <a:r>
              <a:rPr lang="en-GB" sz="2600" dirty="0" smtClean="0"/>
              <a:t> </a:t>
            </a:r>
            <a:r>
              <a:rPr lang="en-GB" sz="2600" dirty="0" err="1" smtClean="0"/>
              <a:t>della</a:t>
            </a:r>
            <a:r>
              <a:rPr lang="en-GB" sz="2600" dirty="0" smtClean="0"/>
              <a:t> Pace e per le </a:t>
            </a:r>
            <a:r>
              <a:rPr lang="en-GB" sz="2600" dirty="0" err="1" smtClean="0"/>
              <a:t>Azioni</a:t>
            </a:r>
            <a:r>
              <a:rPr lang="en-GB" sz="2600" dirty="0" smtClean="0"/>
              <a:t> </a:t>
            </a:r>
            <a:r>
              <a:rPr lang="en-GB" sz="2600" dirty="0" err="1" smtClean="0"/>
              <a:t>umanitarie</a:t>
            </a:r>
            <a:r>
              <a:rPr lang="en-GB" sz="2600" dirty="0" smtClean="0"/>
              <a:t>.</a:t>
            </a:r>
          </a:p>
          <a:p>
            <a:r>
              <a:rPr lang="en-GB" sz="2600" dirty="0" smtClean="0"/>
              <a:t>3)   </a:t>
            </a:r>
            <a:r>
              <a:rPr lang="en-GB" sz="2600" dirty="0" err="1" smtClean="0"/>
              <a:t>raccogliere</a:t>
            </a:r>
            <a:r>
              <a:rPr lang="en-GB" sz="2600" dirty="0" smtClean="0"/>
              <a:t> </a:t>
            </a:r>
            <a:r>
              <a:rPr lang="en-GB" sz="2600" dirty="0" err="1" smtClean="0"/>
              <a:t>informazioni</a:t>
            </a:r>
            <a:r>
              <a:rPr lang="en-GB" sz="2600" dirty="0" smtClean="0"/>
              <a:t> </a:t>
            </a:r>
            <a:r>
              <a:rPr lang="en-GB" sz="2600" dirty="0" err="1" smtClean="0"/>
              <a:t>sugli</a:t>
            </a:r>
            <a:r>
              <a:rPr lang="en-GB" sz="2600" dirty="0" smtClean="0"/>
              <a:t> </a:t>
            </a:r>
            <a:r>
              <a:rPr lang="en-GB" sz="2600" dirty="0" err="1" smtClean="0"/>
              <a:t>sviluppi</a:t>
            </a:r>
            <a:r>
              <a:rPr lang="en-GB" sz="2600" dirty="0" smtClean="0"/>
              <a:t> e sui </a:t>
            </a:r>
            <a:r>
              <a:rPr lang="en-GB" sz="2600" dirty="0" err="1" smtClean="0"/>
              <a:t>programmi</a:t>
            </a:r>
            <a:r>
              <a:rPr lang="en-GB" sz="2600" dirty="0" smtClean="0"/>
              <a:t> </a:t>
            </a:r>
            <a:r>
              <a:rPr lang="en-GB" sz="2600" dirty="0" err="1" smtClean="0"/>
              <a:t>delle</a:t>
            </a:r>
            <a:r>
              <a:rPr lang="en-GB" sz="2600" dirty="0" smtClean="0"/>
              <a:t> </a:t>
            </a:r>
            <a:r>
              <a:rPr lang="en-GB" sz="2600" dirty="0" err="1" smtClean="0"/>
              <a:t>altre</a:t>
            </a:r>
            <a:r>
              <a:rPr lang="en-GB" sz="2600" dirty="0" smtClean="0"/>
              <a:t> </a:t>
            </a:r>
            <a:r>
              <a:rPr lang="en-GB" sz="2600" dirty="0" err="1" smtClean="0"/>
              <a:t>Orgnizzazioni</a:t>
            </a:r>
            <a:r>
              <a:rPr lang="en-GB" sz="2600" dirty="0" smtClean="0"/>
              <a:t>.</a:t>
            </a:r>
          </a:p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4</a:t>
            </a:fld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I DIRITTI ED I DOVERI DEGLI INDIVIDUI NELLA CARTA DELL’ONU E NELLA DICHIARAZIONE UNIVERSALE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sz="2400" dirty="0" smtClean="0"/>
              <a:t>Nei due Documenti che sono alla base del ruolo e delle attività della  Organizzazione delle Nazioni Unite  si enunciano i DIRITTI dell’Individuo e non  i DOVERI. Eppure i DOVERI COINCIDONO CON I PRINCIPI ETICI DELLA VITA CIVILE.</a:t>
            </a:r>
          </a:p>
          <a:p>
            <a:pPr>
              <a:buNone/>
            </a:pPr>
            <a:r>
              <a:rPr lang="it-IT" sz="2400" dirty="0" smtClean="0"/>
              <a:t>L’ Individuo, Cittadino del Mondo , deve avere bene in mente quali sono i Principi etici da cui trarre il senso morale della vita civile e della sua professione.</a:t>
            </a:r>
          </a:p>
          <a:p>
            <a:pPr>
              <a:buNone/>
            </a:pPr>
            <a:r>
              <a:rPr lang="it-IT" sz="2400" dirty="0" smtClean="0"/>
              <a:t>In primis dobbiamo considerare che nell’attuale contesto sociale, dove il concetto di Professione spazia fra indirizzi scientifici, umanistici, sanitari, ambientali, militari, commerciali </a:t>
            </a:r>
            <a:r>
              <a:rPr lang="it-IT" sz="2400" dirty="0" err="1" smtClean="0"/>
              <a:t>ect</a:t>
            </a:r>
            <a:r>
              <a:rPr lang="it-IT" sz="2400" dirty="0" smtClean="0"/>
              <a:t>. , si debbono tener presente due finalità etiche di valore universale, fondamentali   per tutte le professioni .: </a:t>
            </a:r>
            <a:r>
              <a:rPr lang="it-IT" sz="2400" dirty="0" smtClean="0">
                <a:solidFill>
                  <a:srgbClr val="C00000"/>
                </a:solidFill>
              </a:rPr>
              <a:t>Migliorare la qualità della vita e salvaguardare l’ambiente, COME BASE DEI DOVERI DELL’UOMO </a:t>
            </a:r>
          </a:p>
          <a:p>
            <a:pPr>
              <a:buNone/>
            </a:pP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409228"/>
            <a:ext cx="8219256" cy="1181365"/>
          </a:xfrm>
        </p:spPr>
        <p:txBody>
          <a:bodyPr>
            <a:normAutofit/>
          </a:bodyPr>
          <a:lstStyle/>
          <a:p>
            <a:r>
              <a:rPr lang="en-GB" sz="2800" dirty="0" smtClean="0"/>
              <a:t>COME COLMARE LA MANCANZA DEI DOVERI NELL’0RGANIZZAZIONE MONDIALE DELL’ONU?</a:t>
            </a:r>
            <a:endParaRPr lang="en-GB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705371"/>
            <a:ext cx="8219256" cy="3399765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GB" dirty="0" smtClean="0"/>
              <a:t>Il </a:t>
            </a:r>
            <a:r>
              <a:rPr lang="en-GB" dirty="0" err="1" smtClean="0"/>
              <a:t>Problema</a:t>
            </a:r>
            <a:r>
              <a:rPr lang="en-GB" dirty="0" smtClean="0"/>
              <a:t> è </a:t>
            </a:r>
            <a:r>
              <a:rPr lang="en-GB" dirty="0" err="1" smtClean="0"/>
              <a:t>sentito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tutte</a:t>
            </a:r>
            <a:r>
              <a:rPr lang="en-GB" dirty="0" smtClean="0"/>
              <a:t> le </a:t>
            </a:r>
            <a:r>
              <a:rPr lang="en-GB" dirty="0" err="1" smtClean="0"/>
              <a:t>Organizzazioni</a:t>
            </a:r>
            <a:r>
              <a:rPr lang="en-GB" dirty="0" smtClean="0"/>
              <a:t> </a:t>
            </a:r>
            <a:r>
              <a:rPr lang="en-GB" dirty="0" err="1" smtClean="0"/>
              <a:t>mondiali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qualsiasi</a:t>
            </a:r>
            <a:r>
              <a:rPr lang="en-GB" dirty="0" smtClean="0"/>
              <a:t> </a:t>
            </a:r>
            <a:r>
              <a:rPr lang="en-GB" dirty="0" err="1" smtClean="0"/>
              <a:t>natura</a:t>
            </a:r>
            <a:r>
              <a:rPr lang="en-GB" dirty="0" smtClean="0"/>
              <a:t> </a:t>
            </a:r>
            <a:r>
              <a:rPr lang="en-GB" dirty="0" err="1" smtClean="0"/>
              <a:t>produttive,sociali</a:t>
            </a:r>
            <a:r>
              <a:rPr lang="en-GB" dirty="0" smtClean="0"/>
              <a:t> e </a:t>
            </a:r>
            <a:r>
              <a:rPr lang="en-GB" dirty="0" err="1" smtClean="0"/>
              <a:t>culturali</a:t>
            </a:r>
            <a:r>
              <a:rPr lang="en-GB" dirty="0" smtClean="0"/>
              <a:t>. Fu </a:t>
            </a:r>
            <a:r>
              <a:rPr lang="en-GB" dirty="0" err="1" smtClean="0"/>
              <a:t>risolto</a:t>
            </a:r>
            <a:r>
              <a:rPr lang="en-GB" dirty="0" smtClean="0"/>
              <a:t> nella </a:t>
            </a:r>
            <a:r>
              <a:rPr lang="en-GB" dirty="0" err="1" smtClean="0"/>
              <a:t>antica</a:t>
            </a:r>
            <a:r>
              <a:rPr lang="en-GB" dirty="0" smtClean="0"/>
              <a:t> </a:t>
            </a:r>
            <a:r>
              <a:rPr lang="en-GB" dirty="0" err="1" smtClean="0"/>
              <a:t>Grecia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Ippocrate</a:t>
            </a:r>
            <a:r>
              <a:rPr lang="en-GB" dirty="0" smtClean="0"/>
              <a:t> ,</a:t>
            </a:r>
            <a:r>
              <a:rPr lang="en-GB" dirty="0" err="1" smtClean="0"/>
              <a:t>anche</a:t>
            </a:r>
            <a:r>
              <a:rPr lang="en-GB" dirty="0" smtClean="0"/>
              <a:t> se solo per la </a:t>
            </a:r>
            <a:r>
              <a:rPr lang="en-GB" dirty="0" err="1" smtClean="0"/>
              <a:t>Medicina</a:t>
            </a:r>
            <a:r>
              <a:rPr lang="en-GB" dirty="0" smtClean="0"/>
              <a:t>, con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suo</a:t>
            </a:r>
            <a:r>
              <a:rPr lang="en-GB" dirty="0" smtClean="0"/>
              <a:t> </a:t>
            </a:r>
            <a:r>
              <a:rPr lang="en-GB" dirty="0" err="1" smtClean="0"/>
              <a:t>famoso</a:t>
            </a:r>
            <a:r>
              <a:rPr lang="en-GB" dirty="0" smtClean="0"/>
              <a:t> </a:t>
            </a:r>
            <a:r>
              <a:rPr lang="en-GB" dirty="0" err="1" smtClean="0"/>
              <a:t>Giuramento</a:t>
            </a:r>
            <a:r>
              <a:rPr lang="en-GB" dirty="0" smtClean="0"/>
              <a:t> del Medico, </a:t>
            </a:r>
            <a:r>
              <a:rPr lang="en-GB" dirty="0" err="1" smtClean="0"/>
              <a:t>ancora</a:t>
            </a:r>
            <a:r>
              <a:rPr lang="en-GB" dirty="0" smtClean="0"/>
              <a:t> </a:t>
            </a:r>
            <a:r>
              <a:rPr lang="en-GB" dirty="0" err="1" smtClean="0"/>
              <a:t>utilizzato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vari</a:t>
            </a:r>
            <a:r>
              <a:rPr lang="en-GB" dirty="0" smtClean="0"/>
              <a:t> </a:t>
            </a:r>
            <a:r>
              <a:rPr lang="en-GB" dirty="0" err="1" smtClean="0"/>
              <a:t>Ordini</a:t>
            </a:r>
            <a:r>
              <a:rPr lang="en-GB" dirty="0" smtClean="0"/>
              <a:t> </a:t>
            </a:r>
            <a:r>
              <a:rPr lang="en-GB" dirty="0" err="1" smtClean="0"/>
              <a:t>provinciali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Medici.</a:t>
            </a:r>
          </a:p>
          <a:p>
            <a:pPr>
              <a:buNone/>
            </a:pPr>
            <a:r>
              <a:rPr lang="en-GB" dirty="0" smtClean="0"/>
              <a:t>Si è </a:t>
            </a:r>
            <a:r>
              <a:rPr lang="en-GB" dirty="0" err="1" smtClean="0"/>
              <a:t>tentato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risolverlo</a:t>
            </a:r>
            <a:r>
              <a:rPr lang="en-GB" dirty="0" smtClean="0"/>
              <a:t> </a:t>
            </a:r>
            <a:r>
              <a:rPr lang="en-GB" dirty="0" err="1" smtClean="0"/>
              <a:t>creando</a:t>
            </a:r>
            <a:r>
              <a:rPr lang="en-GB" dirty="0" smtClean="0"/>
              <a:t> </a:t>
            </a:r>
            <a:r>
              <a:rPr lang="en-GB" dirty="0" err="1" smtClean="0"/>
              <a:t>Codici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Condotta</a:t>
            </a:r>
            <a:r>
              <a:rPr lang="en-GB" dirty="0" smtClean="0"/>
              <a:t>, </a:t>
            </a:r>
            <a:r>
              <a:rPr lang="en-GB" dirty="0" err="1" smtClean="0"/>
              <a:t>doppiamente</a:t>
            </a:r>
            <a:r>
              <a:rPr lang="en-GB" dirty="0" smtClean="0"/>
              <a:t> </a:t>
            </a:r>
            <a:r>
              <a:rPr lang="en-GB" dirty="0" err="1" smtClean="0"/>
              <a:t>limitativi</a:t>
            </a:r>
            <a:r>
              <a:rPr lang="en-GB" dirty="0" smtClean="0"/>
              <a:t> </a:t>
            </a:r>
            <a:r>
              <a:rPr lang="en-GB" dirty="0" err="1" smtClean="0"/>
              <a:t>perché</a:t>
            </a:r>
            <a:r>
              <a:rPr lang="en-GB" dirty="0" smtClean="0"/>
              <a:t> </a:t>
            </a:r>
            <a:r>
              <a:rPr lang="en-GB" dirty="0" err="1" smtClean="0"/>
              <a:t>conformi</a:t>
            </a:r>
            <a:r>
              <a:rPr lang="en-GB" dirty="0" smtClean="0"/>
              <a:t> </a:t>
            </a:r>
            <a:r>
              <a:rPr lang="en-GB" dirty="0" err="1" smtClean="0"/>
              <a:t>alle</a:t>
            </a:r>
            <a:r>
              <a:rPr lang="en-GB" dirty="0" smtClean="0"/>
              <a:t> </a:t>
            </a:r>
            <a:r>
              <a:rPr lang="en-GB" dirty="0" err="1" smtClean="0"/>
              <a:t>finalità</a:t>
            </a:r>
            <a:r>
              <a:rPr lang="en-GB" dirty="0" smtClean="0"/>
              <a:t>  </a:t>
            </a:r>
            <a:r>
              <a:rPr lang="en-GB" dirty="0" err="1" smtClean="0"/>
              <a:t>delle</a:t>
            </a:r>
            <a:r>
              <a:rPr lang="en-GB" dirty="0" smtClean="0"/>
              <a:t> </a:t>
            </a:r>
            <a:r>
              <a:rPr lang="en-GB" dirty="0" err="1" smtClean="0"/>
              <a:t>Organizzazioni</a:t>
            </a:r>
            <a:r>
              <a:rPr lang="en-GB" dirty="0" smtClean="0"/>
              <a:t> e </a:t>
            </a:r>
            <a:r>
              <a:rPr lang="en-GB" dirty="0" err="1" smtClean="0"/>
              <a:t>senza</a:t>
            </a:r>
            <a:r>
              <a:rPr lang="en-GB" dirty="0" smtClean="0"/>
              <a:t> </a:t>
            </a:r>
            <a:r>
              <a:rPr lang="en-GB" dirty="0" err="1" smtClean="0"/>
              <a:t>riportare</a:t>
            </a:r>
            <a:r>
              <a:rPr lang="en-GB" dirty="0" smtClean="0"/>
              <a:t> </a:t>
            </a:r>
            <a:r>
              <a:rPr lang="en-GB" dirty="0" err="1" smtClean="0"/>
              <a:t>Principi</a:t>
            </a:r>
            <a:r>
              <a:rPr lang="en-GB" dirty="0" smtClean="0"/>
              <a:t> </a:t>
            </a:r>
            <a:r>
              <a:rPr lang="en-GB" dirty="0" err="1" smtClean="0"/>
              <a:t>etici</a:t>
            </a:r>
            <a:r>
              <a:rPr lang="en-GB" dirty="0" smtClean="0"/>
              <a:t> </a:t>
            </a:r>
            <a:r>
              <a:rPr lang="en-GB" dirty="0" err="1" smtClean="0"/>
              <a:t>generali</a:t>
            </a:r>
            <a:r>
              <a:rPr lang="en-GB" dirty="0" smtClean="0"/>
              <a:t>.</a:t>
            </a:r>
          </a:p>
          <a:p>
            <a:pPr>
              <a:buNone/>
            </a:pPr>
            <a:r>
              <a:rPr lang="en-GB" dirty="0" smtClean="0"/>
              <a:t>Per </a:t>
            </a:r>
            <a:r>
              <a:rPr lang="en-GB" dirty="0" err="1" smtClean="0"/>
              <a:t>gli</a:t>
            </a:r>
            <a:r>
              <a:rPr lang="en-GB" dirty="0" smtClean="0"/>
              <a:t> </a:t>
            </a:r>
            <a:r>
              <a:rPr lang="en-GB" dirty="0" err="1" smtClean="0"/>
              <a:t>Enti</a:t>
            </a:r>
            <a:r>
              <a:rPr lang="en-GB" dirty="0" smtClean="0"/>
              <a:t> e le </a:t>
            </a:r>
            <a:r>
              <a:rPr lang="en-GB" dirty="0" err="1" smtClean="0"/>
              <a:t>Organizzazioni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natura</a:t>
            </a:r>
            <a:r>
              <a:rPr lang="en-GB" dirty="0" smtClean="0"/>
              <a:t> </a:t>
            </a:r>
            <a:r>
              <a:rPr lang="en-GB" dirty="0" err="1" smtClean="0"/>
              <a:t>chimica</a:t>
            </a:r>
            <a:r>
              <a:rPr lang="en-GB" dirty="0" smtClean="0"/>
              <a:t> la </a:t>
            </a:r>
            <a:r>
              <a:rPr lang="en-GB" dirty="0" err="1" smtClean="0"/>
              <a:t>Società</a:t>
            </a:r>
            <a:r>
              <a:rPr lang="en-GB" dirty="0" smtClean="0"/>
              <a:t> </a:t>
            </a:r>
            <a:r>
              <a:rPr lang="en-GB" dirty="0" err="1" smtClean="0"/>
              <a:t>Chimica</a:t>
            </a:r>
            <a:r>
              <a:rPr lang="en-GB" dirty="0" smtClean="0"/>
              <a:t> </a:t>
            </a:r>
            <a:r>
              <a:rPr lang="en-GB" dirty="0" err="1" smtClean="0"/>
              <a:t>Italiana</a:t>
            </a:r>
            <a:r>
              <a:rPr lang="en-GB" dirty="0" smtClean="0"/>
              <a:t> </a:t>
            </a:r>
            <a:r>
              <a:rPr lang="en-GB" dirty="0" err="1" smtClean="0"/>
              <a:t>insieme</a:t>
            </a:r>
            <a:r>
              <a:rPr lang="en-GB" dirty="0" smtClean="0"/>
              <a:t> </a:t>
            </a:r>
            <a:r>
              <a:rPr lang="en-GB" dirty="0" err="1" smtClean="0"/>
              <a:t>alla</a:t>
            </a:r>
            <a:r>
              <a:rPr lang="en-GB" dirty="0" smtClean="0"/>
              <a:t> </a:t>
            </a:r>
            <a:r>
              <a:rPr lang="en-GB" dirty="0" err="1" smtClean="0"/>
              <a:t>Accadamia</a:t>
            </a:r>
            <a:r>
              <a:rPr lang="en-GB" dirty="0" smtClean="0"/>
              <a:t> </a:t>
            </a:r>
            <a:r>
              <a:rPr lang="en-GB" dirty="0" err="1" smtClean="0"/>
              <a:t>delle</a:t>
            </a:r>
            <a:r>
              <a:rPr lang="en-GB" dirty="0" smtClean="0"/>
              <a:t> </a:t>
            </a:r>
            <a:r>
              <a:rPr lang="en-GB" dirty="0" err="1" smtClean="0"/>
              <a:t>Scienze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Bologna </a:t>
            </a:r>
            <a:r>
              <a:rPr lang="en-GB" dirty="0" err="1" smtClean="0"/>
              <a:t>ed</a:t>
            </a:r>
            <a:r>
              <a:rPr lang="en-GB" dirty="0" smtClean="0"/>
              <a:t> </a:t>
            </a:r>
            <a:r>
              <a:rPr lang="en-GB" dirty="0" err="1" smtClean="0"/>
              <a:t>all’Università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Bologna ha </a:t>
            </a:r>
            <a:r>
              <a:rPr lang="en-GB" dirty="0" err="1" smtClean="0"/>
              <a:t>creato</a:t>
            </a:r>
            <a:r>
              <a:rPr lang="en-GB" dirty="0" smtClean="0"/>
              <a:t>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Carta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Principi</a:t>
            </a:r>
            <a:r>
              <a:rPr lang="en-GB" dirty="0" smtClean="0"/>
              <a:t> </a:t>
            </a:r>
            <a:r>
              <a:rPr lang="en-GB" dirty="0" err="1" smtClean="0"/>
              <a:t>Etici</a:t>
            </a:r>
            <a:r>
              <a:rPr lang="en-GB" dirty="0" smtClean="0"/>
              <a:t> </a:t>
            </a:r>
            <a:r>
              <a:rPr lang="en-GB" dirty="0" err="1" smtClean="0"/>
              <a:t>delle</a:t>
            </a:r>
            <a:r>
              <a:rPr lang="en-GB" dirty="0" smtClean="0"/>
              <a:t> </a:t>
            </a:r>
            <a:r>
              <a:rPr lang="en-GB" dirty="0" err="1" smtClean="0"/>
              <a:t>Scienze</a:t>
            </a:r>
            <a:r>
              <a:rPr lang="en-GB" dirty="0" smtClean="0"/>
              <a:t> </a:t>
            </a:r>
            <a:r>
              <a:rPr lang="en-GB" dirty="0" err="1" smtClean="0"/>
              <a:t>Chimiche</a:t>
            </a:r>
            <a:r>
              <a:rPr lang="en-GB" dirty="0" smtClean="0"/>
              <a:t> , </a:t>
            </a:r>
            <a:r>
              <a:rPr lang="en-GB" dirty="0" err="1" smtClean="0"/>
              <a:t>che</a:t>
            </a:r>
            <a:r>
              <a:rPr lang="en-GB" dirty="0" smtClean="0"/>
              <a:t> è </a:t>
            </a:r>
            <a:r>
              <a:rPr lang="en-GB" dirty="0" err="1" smtClean="0"/>
              <a:t>stata</a:t>
            </a:r>
            <a:r>
              <a:rPr lang="en-GB" dirty="0" smtClean="0"/>
              <a:t> </a:t>
            </a:r>
            <a:r>
              <a:rPr lang="en-GB" dirty="0" err="1" smtClean="0"/>
              <a:t>presentata</a:t>
            </a:r>
            <a:r>
              <a:rPr lang="en-GB" dirty="0" smtClean="0"/>
              <a:t> a </a:t>
            </a:r>
            <a:r>
              <a:rPr lang="en-GB" dirty="0" err="1" smtClean="0"/>
              <a:t>livello</a:t>
            </a:r>
            <a:r>
              <a:rPr lang="en-GB" dirty="0" smtClean="0"/>
              <a:t> </a:t>
            </a:r>
            <a:r>
              <a:rPr lang="en-GB" dirty="0" err="1" smtClean="0"/>
              <a:t>internazionale</a:t>
            </a:r>
            <a:r>
              <a:rPr lang="en-GB" dirty="0" smtClean="0"/>
              <a:t>.</a:t>
            </a:r>
          </a:p>
          <a:p>
            <a:pPr>
              <a:buNone/>
            </a:pPr>
            <a:r>
              <a:rPr lang="en-GB" dirty="0" err="1" smtClean="0">
                <a:solidFill>
                  <a:srgbClr val="C00000"/>
                </a:solidFill>
              </a:rPr>
              <a:t>Prendendo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spunto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dal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testo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quella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Carta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viene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presentata</a:t>
            </a:r>
            <a:r>
              <a:rPr lang="en-GB" dirty="0" smtClean="0">
                <a:solidFill>
                  <a:srgbClr val="C00000"/>
                </a:solidFill>
              </a:rPr>
              <a:t> in </a:t>
            </a:r>
            <a:r>
              <a:rPr lang="en-GB" dirty="0" err="1" smtClean="0">
                <a:solidFill>
                  <a:srgbClr val="C00000"/>
                </a:solidFill>
              </a:rPr>
              <a:t>questa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giornata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di</a:t>
            </a:r>
            <a:r>
              <a:rPr lang="en-GB" dirty="0" smtClean="0">
                <a:solidFill>
                  <a:srgbClr val="C00000"/>
                </a:solidFill>
              </a:rPr>
              <a:t> studio la CARTA UNIVERSALE DEI PRINCIPI ETICI DELLA PROFESSIONE, DELLA SCIENZA E DELL’INFORMAZIONE, </a:t>
            </a:r>
            <a:r>
              <a:rPr lang="en-GB" dirty="0" err="1" smtClean="0">
                <a:solidFill>
                  <a:srgbClr val="C00000"/>
                </a:solidFill>
              </a:rPr>
              <a:t>da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proporre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all’ONU</a:t>
            </a:r>
            <a:r>
              <a:rPr lang="en-GB" dirty="0" smtClean="0">
                <a:solidFill>
                  <a:srgbClr val="C00000"/>
                </a:solidFill>
              </a:rPr>
              <a:t>, al Rotary International </a:t>
            </a:r>
            <a:r>
              <a:rPr lang="en-GB" dirty="0" err="1" smtClean="0">
                <a:solidFill>
                  <a:srgbClr val="C00000"/>
                </a:solidFill>
              </a:rPr>
              <a:t>ed</a:t>
            </a:r>
            <a:r>
              <a:rPr lang="en-GB" dirty="0" smtClean="0">
                <a:solidFill>
                  <a:srgbClr val="C00000"/>
                </a:solidFill>
              </a:rPr>
              <a:t> al </a:t>
            </a:r>
            <a:r>
              <a:rPr lang="en-GB" dirty="0" err="1" smtClean="0">
                <a:solidFill>
                  <a:srgbClr val="C00000"/>
                </a:solidFill>
              </a:rPr>
              <a:t>Sistema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Scolastico</a:t>
            </a:r>
            <a:r>
              <a:rPr lang="en-GB" dirty="0" smtClean="0">
                <a:solidFill>
                  <a:srgbClr val="C00000"/>
                </a:solidFill>
              </a:rPr>
              <a:t> e </a:t>
            </a:r>
            <a:r>
              <a:rPr lang="en-GB" dirty="0" err="1" smtClean="0">
                <a:solidFill>
                  <a:srgbClr val="C00000"/>
                </a:solidFill>
              </a:rPr>
              <a:t>della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Formazione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professionale</a:t>
            </a:r>
            <a:r>
              <a:rPr lang="en-GB" dirty="0" smtClean="0">
                <a:solidFill>
                  <a:srgbClr val="C00000"/>
                </a:solidFill>
              </a:rPr>
              <a:t>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IL ROTARY INTERNATIONAL, I PRINCIPI ETICI DELLA VITA SOCIALE E LA CULTURA DELLA PACE</a:t>
            </a:r>
            <a:endParaRPr lang="en-GB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01316"/>
            <a:ext cx="8301608" cy="45136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800" dirty="0" smtClean="0"/>
              <a:t>Il Rotary International è </a:t>
            </a:r>
            <a:r>
              <a:rPr lang="en-GB" sz="2800" dirty="0" err="1" smtClean="0"/>
              <a:t>una</a:t>
            </a:r>
            <a:r>
              <a:rPr lang="en-GB" sz="2800" dirty="0" smtClean="0"/>
              <a:t> </a:t>
            </a:r>
            <a:r>
              <a:rPr lang="en-GB" sz="2800" dirty="0" err="1" smtClean="0"/>
              <a:t>Organizzazine</a:t>
            </a:r>
            <a:r>
              <a:rPr lang="en-GB" sz="2800" dirty="0" smtClean="0"/>
              <a:t> non </a:t>
            </a:r>
            <a:r>
              <a:rPr lang="en-GB" sz="2800" dirty="0" err="1" smtClean="0"/>
              <a:t>Governativa</a:t>
            </a:r>
            <a:r>
              <a:rPr lang="en-GB" sz="2800" dirty="0" smtClean="0"/>
              <a:t> </a:t>
            </a:r>
            <a:r>
              <a:rPr lang="en-GB" sz="2800" dirty="0" err="1" smtClean="0"/>
              <a:t>fra</a:t>
            </a:r>
            <a:r>
              <a:rPr lang="en-GB" sz="2800" dirty="0" smtClean="0"/>
              <a:t> le </a:t>
            </a:r>
            <a:r>
              <a:rPr lang="en-GB" sz="2800" dirty="0" err="1" smtClean="0"/>
              <a:t>piu</a:t>
            </a:r>
            <a:r>
              <a:rPr lang="en-GB" sz="2800" dirty="0" smtClean="0"/>
              <a:t> </a:t>
            </a:r>
            <a:r>
              <a:rPr lang="en-GB" sz="2800" dirty="0" err="1" smtClean="0"/>
              <a:t>grandi</a:t>
            </a:r>
            <a:r>
              <a:rPr lang="en-GB" sz="2800" dirty="0" smtClean="0"/>
              <a:t> e </a:t>
            </a:r>
            <a:r>
              <a:rPr lang="en-GB" sz="2800" dirty="0" err="1" smtClean="0"/>
              <a:t>più</a:t>
            </a:r>
            <a:r>
              <a:rPr lang="en-GB" sz="2800" dirty="0" smtClean="0"/>
              <a:t> </a:t>
            </a:r>
            <a:r>
              <a:rPr lang="en-GB" sz="2800" dirty="0" err="1" smtClean="0"/>
              <a:t>estesa</a:t>
            </a:r>
            <a:r>
              <a:rPr lang="en-GB" sz="2800" dirty="0" smtClean="0"/>
              <a:t> a </a:t>
            </a:r>
            <a:r>
              <a:rPr lang="en-GB" sz="2800" dirty="0" err="1" smtClean="0"/>
              <a:t>livello</a:t>
            </a:r>
            <a:r>
              <a:rPr lang="en-GB" sz="2800" dirty="0" smtClean="0"/>
              <a:t> </a:t>
            </a:r>
            <a:r>
              <a:rPr lang="en-GB" sz="2800" dirty="0" err="1" smtClean="0"/>
              <a:t>internazionale</a:t>
            </a:r>
            <a:r>
              <a:rPr lang="en-GB" sz="2800" dirty="0" smtClean="0"/>
              <a:t>.</a:t>
            </a:r>
          </a:p>
          <a:p>
            <a:pPr>
              <a:buNone/>
            </a:pPr>
            <a:r>
              <a:rPr lang="en-GB" sz="2800" dirty="0" smtClean="0"/>
              <a:t>Il Rotary è </a:t>
            </a:r>
            <a:r>
              <a:rPr lang="en-GB" sz="2800" dirty="0" err="1" smtClean="0"/>
              <a:t>stato</a:t>
            </a:r>
            <a:r>
              <a:rPr lang="en-GB" sz="2800" dirty="0" smtClean="0"/>
              <a:t> </a:t>
            </a:r>
            <a:r>
              <a:rPr lang="en-GB" sz="2800" dirty="0" err="1" smtClean="0"/>
              <a:t>fortemente</a:t>
            </a:r>
            <a:r>
              <a:rPr lang="en-GB" sz="2800" dirty="0" smtClean="0"/>
              <a:t> </a:t>
            </a:r>
            <a:r>
              <a:rPr lang="en-GB" sz="2800" dirty="0" err="1" smtClean="0"/>
              <a:t>presente</a:t>
            </a:r>
            <a:r>
              <a:rPr lang="en-GB" sz="2800" dirty="0" smtClean="0"/>
              <a:t> </a:t>
            </a:r>
            <a:r>
              <a:rPr lang="en-GB" sz="2800" dirty="0" err="1" smtClean="0"/>
              <a:t>nel</a:t>
            </a:r>
            <a:r>
              <a:rPr lang="en-GB" sz="2800" dirty="0" smtClean="0"/>
              <a:t> 1945 </a:t>
            </a:r>
            <a:r>
              <a:rPr lang="en-GB" sz="2800" dirty="0" err="1" smtClean="0"/>
              <a:t>alla</a:t>
            </a:r>
            <a:r>
              <a:rPr lang="en-GB" sz="2800" dirty="0" smtClean="0"/>
              <a:t> </a:t>
            </a:r>
            <a:r>
              <a:rPr lang="en-GB" sz="2800" dirty="0" err="1" smtClean="0"/>
              <a:t>istituzione</a:t>
            </a:r>
            <a:r>
              <a:rPr lang="en-GB" sz="2800" dirty="0" smtClean="0"/>
              <a:t> </a:t>
            </a:r>
            <a:r>
              <a:rPr lang="en-GB" sz="2800" dirty="0" err="1" smtClean="0"/>
              <a:t>delle</a:t>
            </a:r>
            <a:r>
              <a:rPr lang="en-GB" sz="2800" dirty="0" smtClean="0"/>
              <a:t> </a:t>
            </a:r>
            <a:r>
              <a:rPr lang="en-GB" sz="2800" dirty="0" err="1" smtClean="0"/>
              <a:t>Nazioni</a:t>
            </a:r>
            <a:r>
              <a:rPr lang="en-GB" sz="2800" dirty="0" smtClean="0"/>
              <a:t> Unite e </a:t>
            </a:r>
            <a:r>
              <a:rPr lang="en-GB" sz="2800" dirty="0" err="1" smtClean="0"/>
              <a:t>della</a:t>
            </a:r>
            <a:r>
              <a:rPr lang="en-GB" sz="2800" dirty="0" smtClean="0"/>
              <a:t> </a:t>
            </a:r>
            <a:r>
              <a:rPr lang="en-GB" sz="2800" dirty="0" err="1" smtClean="0"/>
              <a:t>sua</a:t>
            </a:r>
            <a:r>
              <a:rPr lang="en-GB" sz="2800" dirty="0" smtClean="0"/>
              <a:t> </a:t>
            </a:r>
            <a:r>
              <a:rPr lang="en-GB" sz="2800" dirty="0" err="1" smtClean="0"/>
              <a:t>carta</a:t>
            </a:r>
            <a:r>
              <a:rPr lang="en-GB" sz="2800" dirty="0" smtClean="0"/>
              <a:t> e </a:t>
            </a:r>
            <a:r>
              <a:rPr lang="en-GB" sz="2800" dirty="0" err="1" smtClean="0"/>
              <a:t>collabora</a:t>
            </a:r>
            <a:r>
              <a:rPr lang="en-GB" sz="2800" dirty="0" smtClean="0"/>
              <a:t> sin </a:t>
            </a:r>
            <a:r>
              <a:rPr lang="en-GB" sz="2800" dirty="0" err="1" smtClean="0"/>
              <a:t>dalla</a:t>
            </a:r>
            <a:r>
              <a:rPr lang="en-GB" sz="2800" dirty="0" smtClean="0"/>
              <a:t> </a:t>
            </a:r>
            <a:r>
              <a:rPr lang="en-GB" sz="2800" dirty="0" err="1" smtClean="0"/>
              <a:t>sua</a:t>
            </a:r>
            <a:r>
              <a:rPr lang="en-GB" sz="2800" dirty="0" smtClean="0"/>
              <a:t> </a:t>
            </a:r>
            <a:r>
              <a:rPr lang="en-GB" sz="2800" dirty="0" err="1" smtClean="0"/>
              <a:t>approvazione</a:t>
            </a:r>
            <a:r>
              <a:rPr lang="en-GB" sz="2800" dirty="0" smtClean="0"/>
              <a:t> con </a:t>
            </a:r>
            <a:r>
              <a:rPr lang="en-GB" sz="2800" dirty="0" err="1" smtClean="0"/>
              <a:t>molte</a:t>
            </a:r>
            <a:r>
              <a:rPr lang="en-GB" sz="2800" dirty="0" smtClean="0"/>
              <a:t> </a:t>
            </a:r>
            <a:r>
              <a:rPr lang="en-GB" sz="2800" dirty="0" err="1" smtClean="0"/>
              <a:t>Agenzie</a:t>
            </a:r>
            <a:r>
              <a:rPr lang="en-GB" sz="2800" dirty="0" smtClean="0"/>
              <a:t> </a:t>
            </a:r>
            <a:r>
              <a:rPr lang="en-GB" sz="2800" dirty="0" err="1" smtClean="0"/>
              <a:t>dell’ONU</a:t>
            </a:r>
            <a:r>
              <a:rPr lang="en-GB" sz="2800" dirty="0" smtClean="0"/>
              <a:t> e come </a:t>
            </a:r>
            <a:r>
              <a:rPr lang="en-GB" sz="2800" dirty="0" err="1" smtClean="0"/>
              <a:t>Membro</a:t>
            </a:r>
            <a:r>
              <a:rPr lang="en-GB" sz="2800" dirty="0" smtClean="0"/>
              <a:t> </a:t>
            </a:r>
            <a:r>
              <a:rPr lang="en-GB" sz="2800" dirty="0" err="1" smtClean="0"/>
              <a:t>aggregato</a:t>
            </a:r>
            <a:r>
              <a:rPr lang="en-GB" sz="2800" dirty="0" smtClean="0"/>
              <a:t> </a:t>
            </a:r>
            <a:r>
              <a:rPr lang="en-GB" sz="2800" dirty="0" err="1" smtClean="0"/>
              <a:t>nell’Assemblea</a:t>
            </a:r>
            <a:r>
              <a:rPr lang="en-GB" sz="2800" dirty="0" smtClean="0"/>
              <a:t>  </a:t>
            </a:r>
            <a:r>
              <a:rPr lang="en-GB" sz="2800" dirty="0" err="1" smtClean="0"/>
              <a:t>Generale</a:t>
            </a:r>
            <a:r>
              <a:rPr lang="en-GB" sz="2800" dirty="0" smtClean="0"/>
              <a:t>, </a:t>
            </a:r>
            <a:r>
              <a:rPr lang="en-GB" sz="2800" dirty="0" err="1" smtClean="0"/>
              <a:t>nell’UNESCO</a:t>
            </a:r>
            <a:r>
              <a:rPr lang="en-GB" sz="2800" dirty="0" smtClean="0"/>
              <a:t> e nella FAO.</a:t>
            </a:r>
          </a:p>
          <a:p>
            <a:pPr>
              <a:buNone/>
            </a:pPr>
            <a:r>
              <a:rPr lang="en-GB" sz="2800" dirty="0" smtClean="0"/>
              <a:t>Il Rotary ha un </a:t>
            </a:r>
            <a:r>
              <a:rPr lang="en-GB" sz="2800" dirty="0" err="1" smtClean="0"/>
              <a:t>suo</a:t>
            </a:r>
            <a:r>
              <a:rPr lang="en-GB" sz="2800" dirty="0" smtClean="0"/>
              <a:t> </a:t>
            </a:r>
            <a:r>
              <a:rPr lang="en-GB" sz="2800" dirty="0" err="1" smtClean="0"/>
              <a:t>Codice</a:t>
            </a:r>
            <a:r>
              <a:rPr lang="en-GB" sz="2800" dirty="0" smtClean="0"/>
              <a:t> </a:t>
            </a:r>
            <a:r>
              <a:rPr lang="en-GB" sz="2800" dirty="0" err="1" smtClean="0"/>
              <a:t>di</a:t>
            </a:r>
            <a:r>
              <a:rPr lang="en-GB" sz="2800" dirty="0" smtClean="0"/>
              <a:t> </a:t>
            </a:r>
            <a:r>
              <a:rPr lang="en-GB" sz="2800" dirty="0" err="1" smtClean="0"/>
              <a:t>Principi</a:t>
            </a:r>
            <a:r>
              <a:rPr lang="en-GB" sz="2800" dirty="0" smtClean="0"/>
              <a:t> </a:t>
            </a:r>
            <a:r>
              <a:rPr lang="en-GB" sz="2800" dirty="0" err="1" smtClean="0"/>
              <a:t>Etici</a:t>
            </a:r>
            <a:r>
              <a:rPr lang="en-GB" sz="2800" dirty="0" smtClean="0"/>
              <a:t> per le </a:t>
            </a:r>
            <a:r>
              <a:rPr lang="en-GB" sz="2800" dirty="0" err="1" smtClean="0"/>
              <a:t>professioni</a:t>
            </a:r>
            <a:r>
              <a:rPr lang="en-GB" sz="2800" dirty="0" smtClean="0"/>
              <a:t> </a:t>
            </a:r>
            <a:r>
              <a:rPr lang="en-GB" sz="2800" dirty="0" err="1" smtClean="0"/>
              <a:t>ed</a:t>
            </a:r>
            <a:r>
              <a:rPr lang="en-GB" sz="2800" dirty="0" smtClean="0"/>
              <a:t> un </a:t>
            </a:r>
            <a:r>
              <a:rPr lang="en-GB" sz="2800" dirty="0" err="1" smtClean="0"/>
              <a:t>suo</a:t>
            </a:r>
            <a:r>
              <a:rPr lang="en-GB" sz="2800" dirty="0" smtClean="0"/>
              <a:t> </a:t>
            </a:r>
            <a:r>
              <a:rPr lang="en-GB" sz="2800" dirty="0" err="1" smtClean="0"/>
              <a:t>Codice</a:t>
            </a:r>
            <a:r>
              <a:rPr lang="en-GB" sz="2800" dirty="0" smtClean="0"/>
              <a:t> </a:t>
            </a:r>
            <a:r>
              <a:rPr lang="en-GB" sz="2800" dirty="0" err="1" smtClean="0"/>
              <a:t>etico</a:t>
            </a:r>
            <a:r>
              <a:rPr lang="en-GB" sz="2800" dirty="0" smtClean="0"/>
              <a:t> </a:t>
            </a:r>
            <a:r>
              <a:rPr lang="en-GB" sz="2800" dirty="0" err="1" smtClean="0"/>
              <a:t>generale</a:t>
            </a:r>
            <a:endParaRPr lang="en-GB" sz="2800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IL CODICE DEI PRINCIPI ETICI DEL ROTARY </a:t>
            </a:r>
            <a:endParaRPr lang="en-GB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777379"/>
            <a:ext cx="8291264" cy="332775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dirty="0" smtClean="0"/>
              <a:t>Il Rotary ha </a:t>
            </a:r>
            <a:r>
              <a:rPr lang="en-GB" sz="2000" dirty="0" err="1" smtClean="0"/>
              <a:t>pubblicato</a:t>
            </a:r>
            <a:r>
              <a:rPr lang="en-GB" sz="2000" dirty="0" smtClean="0"/>
              <a:t> in </a:t>
            </a:r>
            <a:r>
              <a:rPr lang="en-GB" sz="2000" dirty="0" err="1" smtClean="0"/>
              <a:t>questo</a:t>
            </a:r>
            <a:r>
              <a:rPr lang="en-GB" sz="2000" dirty="0" smtClean="0"/>
              <a:t> anno </a:t>
            </a:r>
            <a:r>
              <a:rPr lang="en-GB" sz="2000" dirty="0" err="1" smtClean="0"/>
              <a:t>rotariano</a:t>
            </a:r>
            <a:r>
              <a:rPr lang="en-GB" sz="2000" dirty="0" smtClean="0"/>
              <a:t> un </a:t>
            </a:r>
            <a:r>
              <a:rPr lang="en-GB" sz="2000" dirty="0" err="1" smtClean="0"/>
              <a:t>depliant</a:t>
            </a:r>
            <a:r>
              <a:rPr lang="en-GB" sz="2000" dirty="0" smtClean="0"/>
              <a:t> </a:t>
            </a:r>
            <a:r>
              <a:rPr lang="en-GB" sz="2000" dirty="0" err="1" smtClean="0"/>
              <a:t>denominato</a:t>
            </a:r>
            <a:r>
              <a:rPr lang="en-GB" sz="2000" dirty="0" smtClean="0"/>
              <a:t> “</a:t>
            </a:r>
            <a:r>
              <a:rPr lang="en-GB" sz="2000" dirty="0" err="1" smtClean="0"/>
              <a:t>Introduzione</a:t>
            </a:r>
            <a:r>
              <a:rPr lang="en-GB" sz="2000" dirty="0" smtClean="0"/>
              <a:t> </a:t>
            </a:r>
            <a:r>
              <a:rPr lang="en-GB" sz="2000" dirty="0" err="1" smtClean="0"/>
              <a:t>all’Azione</a:t>
            </a:r>
            <a:r>
              <a:rPr lang="en-GB" sz="2000" dirty="0" smtClean="0"/>
              <a:t> </a:t>
            </a:r>
            <a:r>
              <a:rPr lang="en-GB" sz="2000" dirty="0" err="1" smtClean="0"/>
              <a:t>Professionale</a:t>
            </a:r>
            <a:r>
              <a:rPr lang="en-GB" sz="2000" dirty="0" smtClean="0"/>
              <a:t>”. </a:t>
            </a:r>
            <a:r>
              <a:rPr lang="en-GB" sz="2000" dirty="0" err="1" smtClean="0"/>
              <a:t>Esso</a:t>
            </a:r>
            <a:r>
              <a:rPr lang="en-GB" sz="2000" dirty="0" smtClean="0"/>
              <a:t> </a:t>
            </a:r>
            <a:r>
              <a:rPr lang="en-GB" sz="2000" dirty="0" err="1" smtClean="0"/>
              <a:t>contiene</a:t>
            </a:r>
            <a:r>
              <a:rPr lang="en-GB" sz="2000" dirty="0" smtClean="0"/>
              <a:t> un </a:t>
            </a:r>
            <a:r>
              <a:rPr lang="en-GB" sz="2000" dirty="0" err="1" smtClean="0"/>
              <a:t>capitolo</a:t>
            </a:r>
            <a:r>
              <a:rPr lang="en-GB" sz="2000" dirty="0" smtClean="0"/>
              <a:t> </a:t>
            </a:r>
            <a:r>
              <a:rPr lang="en-GB" sz="2000" dirty="0" err="1" smtClean="0"/>
              <a:t>su</a:t>
            </a:r>
            <a:r>
              <a:rPr lang="en-GB" sz="2000" dirty="0" smtClean="0"/>
              <a:t> “</a:t>
            </a:r>
            <a:r>
              <a:rPr lang="en-GB" sz="2000" dirty="0" err="1" smtClean="0"/>
              <a:t>Azione</a:t>
            </a:r>
            <a:r>
              <a:rPr lang="en-GB" sz="2000" dirty="0" smtClean="0"/>
              <a:t> </a:t>
            </a:r>
            <a:r>
              <a:rPr lang="en-GB" sz="2000" dirty="0" err="1" smtClean="0"/>
              <a:t>Professionale</a:t>
            </a:r>
            <a:r>
              <a:rPr lang="en-GB" sz="2000" dirty="0" smtClean="0"/>
              <a:t> </a:t>
            </a:r>
            <a:r>
              <a:rPr lang="en-GB" sz="2000" dirty="0" err="1" smtClean="0"/>
              <a:t>ed</a:t>
            </a:r>
            <a:r>
              <a:rPr lang="en-GB" sz="2000" dirty="0" smtClean="0"/>
              <a:t> </a:t>
            </a:r>
            <a:r>
              <a:rPr lang="en-GB" sz="2000" dirty="0" err="1" smtClean="0"/>
              <a:t>elevati</a:t>
            </a:r>
            <a:r>
              <a:rPr lang="en-GB" sz="2000" dirty="0" smtClean="0"/>
              <a:t> standard </a:t>
            </a:r>
            <a:r>
              <a:rPr lang="en-GB" sz="2000" dirty="0" err="1" smtClean="0"/>
              <a:t>etici</a:t>
            </a:r>
            <a:r>
              <a:rPr lang="en-GB" sz="2000" dirty="0" smtClean="0"/>
              <a:t>”, </a:t>
            </a:r>
            <a:r>
              <a:rPr lang="en-GB" sz="2000" dirty="0" err="1" smtClean="0"/>
              <a:t>esplicitando</a:t>
            </a:r>
            <a:r>
              <a:rPr lang="en-GB" sz="2000" dirty="0" smtClean="0"/>
              <a:t> due  </a:t>
            </a:r>
            <a:r>
              <a:rPr lang="en-GB" sz="2000" dirty="0" err="1" smtClean="0"/>
              <a:t>strumenti</a:t>
            </a:r>
            <a:r>
              <a:rPr lang="en-GB" sz="2000" dirty="0" smtClean="0"/>
              <a:t> per  </a:t>
            </a:r>
            <a:r>
              <a:rPr lang="en-GB" sz="2000" dirty="0" err="1" smtClean="0"/>
              <a:t>l’azione</a:t>
            </a:r>
            <a:r>
              <a:rPr lang="en-GB" sz="2000" dirty="0" smtClean="0"/>
              <a:t> </a:t>
            </a:r>
            <a:r>
              <a:rPr lang="en-GB" sz="2000" dirty="0" err="1" smtClean="0"/>
              <a:t>etica</a:t>
            </a:r>
            <a:r>
              <a:rPr lang="en-GB" sz="2000" dirty="0" smtClean="0"/>
              <a:t> </a:t>
            </a:r>
            <a:r>
              <a:rPr lang="en-GB" sz="2000" dirty="0" err="1" smtClean="0"/>
              <a:t>professionale</a:t>
            </a:r>
            <a:r>
              <a:rPr lang="en-GB" sz="2000" dirty="0" smtClean="0"/>
              <a:t>:</a:t>
            </a:r>
          </a:p>
          <a:p>
            <a:pPr>
              <a:buFontTx/>
              <a:buChar char="-"/>
            </a:pPr>
            <a:r>
              <a:rPr lang="en-GB" sz="2000" dirty="0" smtClean="0"/>
              <a:t>La </a:t>
            </a:r>
            <a:r>
              <a:rPr lang="en-GB" sz="2000" dirty="0" err="1" smtClean="0"/>
              <a:t>prova</a:t>
            </a:r>
            <a:r>
              <a:rPr lang="en-GB" sz="2000" dirty="0" smtClean="0"/>
              <a:t> </a:t>
            </a:r>
            <a:r>
              <a:rPr lang="en-GB" sz="2000" dirty="0" err="1" smtClean="0"/>
              <a:t>delle</a:t>
            </a:r>
            <a:r>
              <a:rPr lang="en-GB" sz="2000" dirty="0" smtClean="0"/>
              <a:t> </a:t>
            </a:r>
            <a:r>
              <a:rPr lang="en-GB" sz="2000" dirty="0" err="1" smtClean="0"/>
              <a:t>quattro</a:t>
            </a:r>
            <a:r>
              <a:rPr lang="en-GB" sz="2000" dirty="0" smtClean="0"/>
              <a:t> </a:t>
            </a:r>
            <a:r>
              <a:rPr lang="en-GB" sz="2000" dirty="0" err="1" smtClean="0"/>
              <a:t>domande</a:t>
            </a:r>
            <a:r>
              <a:rPr lang="en-GB" sz="2000" dirty="0" smtClean="0"/>
              <a:t> , </a:t>
            </a:r>
            <a:r>
              <a:rPr lang="en-GB" sz="2000" dirty="0" err="1" smtClean="0"/>
              <a:t>datata</a:t>
            </a:r>
            <a:r>
              <a:rPr lang="en-GB" sz="2000" dirty="0" smtClean="0"/>
              <a:t> 1932.</a:t>
            </a:r>
          </a:p>
          <a:p>
            <a:pPr algn="just">
              <a:buFontTx/>
              <a:buChar char="-"/>
            </a:pPr>
            <a:r>
              <a:rPr lang="en-GB" sz="2000" dirty="0" smtClean="0"/>
              <a:t>La </a:t>
            </a:r>
            <a:r>
              <a:rPr lang="en-GB" sz="2000" dirty="0" err="1" smtClean="0"/>
              <a:t>dichiarazione</a:t>
            </a:r>
            <a:r>
              <a:rPr lang="en-GB" sz="2000" dirty="0" smtClean="0"/>
              <a:t> </a:t>
            </a:r>
            <a:r>
              <a:rPr lang="en-GB" sz="2000" dirty="0" err="1" smtClean="0"/>
              <a:t>degli</a:t>
            </a:r>
            <a:r>
              <a:rPr lang="en-GB" sz="2000" dirty="0" smtClean="0"/>
              <a:t> </a:t>
            </a:r>
            <a:r>
              <a:rPr lang="en-GB" sz="2000" dirty="0" err="1" smtClean="0"/>
              <a:t>Operatori</a:t>
            </a:r>
            <a:r>
              <a:rPr lang="en-GB" sz="2000" dirty="0" smtClean="0"/>
              <a:t> </a:t>
            </a:r>
            <a:r>
              <a:rPr lang="en-GB" sz="2000" dirty="0" err="1" smtClean="0"/>
              <a:t>economici</a:t>
            </a:r>
            <a:r>
              <a:rPr lang="en-GB" sz="2000" dirty="0" smtClean="0"/>
              <a:t> e </a:t>
            </a:r>
            <a:r>
              <a:rPr lang="en-GB" sz="2000" dirty="0" err="1" smtClean="0"/>
              <a:t>dei</a:t>
            </a:r>
            <a:r>
              <a:rPr lang="en-GB" sz="2000" dirty="0" smtClean="0"/>
              <a:t> </a:t>
            </a:r>
            <a:r>
              <a:rPr lang="en-GB" sz="2000" dirty="0" err="1" smtClean="0"/>
              <a:t>Professionisti</a:t>
            </a:r>
            <a:r>
              <a:rPr lang="en-GB" sz="2000" dirty="0" smtClean="0"/>
              <a:t> </a:t>
            </a:r>
            <a:r>
              <a:rPr lang="en-GB" sz="2000" dirty="0" err="1" smtClean="0"/>
              <a:t>rotariani</a:t>
            </a:r>
            <a:r>
              <a:rPr lang="en-GB" sz="2000" dirty="0" smtClean="0"/>
              <a:t> </a:t>
            </a:r>
            <a:r>
              <a:rPr lang="en-GB" sz="2000" dirty="0" err="1" smtClean="0"/>
              <a:t>che</a:t>
            </a:r>
            <a:r>
              <a:rPr lang="en-GB" sz="2000" dirty="0" smtClean="0"/>
              <a:t> è un </a:t>
            </a:r>
            <a:r>
              <a:rPr lang="en-GB" sz="2000" dirty="0" err="1" smtClean="0"/>
              <a:t>testo</a:t>
            </a:r>
            <a:r>
              <a:rPr lang="en-GB" sz="2000" dirty="0" smtClean="0"/>
              <a:t> </a:t>
            </a:r>
            <a:r>
              <a:rPr lang="en-GB" sz="2000" dirty="0" err="1" smtClean="0"/>
              <a:t>da</a:t>
            </a:r>
            <a:r>
              <a:rPr lang="en-GB" sz="2000" dirty="0" smtClean="0"/>
              <a:t> </a:t>
            </a:r>
            <a:r>
              <a:rPr lang="en-GB" sz="2000" dirty="0" err="1" smtClean="0"/>
              <a:t>Codice</a:t>
            </a:r>
            <a:r>
              <a:rPr lang="en-GB" sz="2000" dirty="0" smtClean="0"/>
              <a:t> </a:t>
            </a:r>
            <a:r>
              <a:rPr lang="en-GB" sz="2000" dirty="0" err="1" smtClean="0"/>
              <a:t>di</a:t>
            </a:r>
            <a:r>
              <a:rPr lang="en-GB" sz="2000" dirty="0" smtClean="0"/>
              <a:t> </a:t>
            </a:r>
            <a:r>
              <a:rPr lang="en-GB" sz="2000" dirty="0" err="1" smtClean="0"/>
              <a:t>condotta</a:t>
            </a:r>
            <a:r>
              <a:rPr lang="en-GB" sz="2000" dirty="0" smtClean="0"/>
              <a:t>, </a:t>
            </a:r>
            <a:r>
              <a:rPr lang="en-GB" sz="2000" dirty="0" err="1" smtClean="0"/>
              <a:t>ossia</a:t>
            </a:r>
            <a:r>
              <a:rPr lang="en-GB" sz="2000" dirty="0" smtClean="0"/>
              <a:t> </a:t>
            </a:r>
            <a:r>
              <a:rPr lang="en-GB" sz="2000" dirty="0" err="1" smtClean="0"/>
              <a:t>di</a:t>
            </a:r>
            <a:r>
              <a:rPr lang="en-GB" sz="2000" dirty="0" smtClean="0"/>
              <a:t> </a:t>
            </a:r>
            <a:r>
              <a:rPr lang="en-GB" sz="2000" dirty="0" err="1" smtClean="0"/>
              <a:t>applicazione</a:t>
            </a:r>
            <a:r>
              <a:rPr lang="en-GB" sz="2000" dirty="0" smtClean="0"/>
              <a:t> </a:t>
            </a:r>
            <a:r>
              <a:rPr lang="en-GB" sz="2000" dirty="0" err="1" smtClean="0"/>
              <a:t>di</a:t>
            </a:r>
            <a:r>
              <a:rPr lang="en-GB" sz="2000" dirty="0" smtClean="0"/>
              <a:t> </a:t>
            </a:r>
            <a:r>
              <a:rPr lang="en-GB" sz="2000" dirty="0" err="1" smtClean="0"/>
              <a:t>principi</a:t>
            </a:r>
            <a:r>
              <a:rPr lang="en-GB" sz="2000" dirty="0" smtClean="0"/>
              <a:t> </a:t>
            </a:r>
            <a:r>
              <a:rPr lang="en-GB" sz="2000" dirty="0" err="1" smtClean="0"/>
              <a:t>etici</a:t>
            </a:r>
            <a:r>
              <a:rPr lang="en-GB" sz="2000" dirty="0" smtClean="0"/>
              <a:t>. </a:t>
            </a:r>
          </a:p>
          <a:p>
            <a:pPr>
              <a:buNone/>
            </a:pPr>
            <a:r>
              <a:rPr lang="en-GB" sz="2000" dirty="0" smtClean="0"/>
              <a:t>La </a:t>
            </a:r>
            <a:r>
              <a:rPr lang="en-GB" sz="2000" dirty="0" err="1" smtClean="0"/>
              <a:t>dichiarazione</a:t>
            </a:r>
            <a:r>
              <a:rPr lang="en-GB" sz="2000" dirty="0" smtClean="0"/>
              <a:t> “</a:t>
            </a:r>
            <a:r>
              <a:rPr lang="en-GB" sz="2000" dirty="0" err="1" smtClean="0"/>
              <a:t>elevati</a:t>
            </a:r>
            <a:r>
              <a:rPr lang="en-GB" sz="2000" dirty="0" smtClean="0"/>
              <a:t> standard </a:t>
            </a:r>
            <a:r>
              <a:rPr lang="en-GB" sz="2000" dirty="0" err="1" smtClean="0"/>
              <a:t>etici</a:t>
            </a:r>
            <a:r>
              <a:rPr lang="en-GB" sz="2000" dirty="0" smtClean="0"/>
              <a:t>” </a:t>
            </a:r>
            <a:r>
              <a:rPr lang="en-GB" sz="2000" dirty="0" err="1" smtClean="0"/>
              <a:t>risuona</a:t>
            </a:r>
            <a:r>
              <a:rPr lang="en-GB" sz="2000" dirty="0" smtClean="0"/>
              <a:t> </a:t>
            </a:r>
            <a:r>
              <a:rPr lang="en-GB" sz="2000" dirty="0" err="1" smtClean="0"/>
              <a:t>spesso</a:t>
            </a:r>
            <a:r>
              <a:rPr lang="en-GB" sz="2000" dirty="0" smtClean="0"/>
              <a:t> </a:t>
            </a:r>
            <a:r>
              <a:rPr lang="en-GB" sz="2000" dirty="0" err="1" smtClean="0"/>
              <a:t>nelle</a:t>
            </a:r>
            <a:r>
              <a:rPr lang="en-GB" sz="2000" dirty="0" smtClean="0"/>
              <a:t> parole e </a:t>
            </a:r>
            <a:r>
              <a:rPr lang="en-GB" sz="2000" dirty="0" err="1" smtClean="0"/>
              <a:t>negli</a:t>
            </a:r>
            <a:r>
              <a:rPr lang="en-GB" sz="2000" dirty="0" smtClean="0"/>
              <a:t> </a:t>
            </a:r>
            <a:r>
              <a:rPr lang="en-GB" sz="2000" dirty="0" err="1" smtClean="0"/>
              <a:t>scritti</a:t>
            </a:r>
            <a:r>
              <a:rPr lang="en-GB" sz="2000" dirty="0" smtClean="0"/>
              <a:t> </a:t>
            </a:r>
            <a:r>
              <a:rPr lang="en-GB" sz="2000" dirty="0" err="1" smtClean="0"/>
              <a:t>dei</a:t>
            </a:r>
            <a:r>
              <a:rPr lang="en-GB" sz="2000" dirty="0" smtClean="0"/>
              <a:t> </a:t>
            </a:r>
            <a:r>
              <a:rPr lang="en-GB" sz="2000" dirty="0" err="1" smtClean="0"/>
              <a:t>Rotariani</a:t>
            </a:r>
            <a:r>
              <a:rPr lang="en-GB" sz="2000" dirty="0" smtClean="0"/>
              <a:t>, ma non è </a:t>
            </a:r>
            <a:r>
              <a:rPr lang="en-GB" sz="2000" dirty="0" err="1" smtClean="0"/>
              <a:t>stata</a:t>
            </a:r>
            <a:r>
              <a:rPr lang="en-GB" sz="2000" dirty="0" smtClean="0"/>
              <a:t> </a:t>
            </a:r>
            <a:r>
              <a:rPr lang="en-GB" sz="2000" dirty="0" err="1" smtClean="0"/>
              <a:t>ancora</a:t>
            </a:r>
            <a:r>
              <a:rPr lang="en-GB" sz="2000" dirty="0" smtClean="0"/>
              <a:t> </a:t>
            </a:r>
            <a:r>
              <a:rPr lang="en-GB" sz="2000" dirty="0" err="1" smtClean="0"/>
              <a:t>esplicitata</a:t>
            </a:r>
            <a:r>
              <a:rPr lang="en-GB" sz="2000" dirty="0" smtClean="0"/>
              <a:t> la </a:t>
            </a:r>
            <a:r>
              <a:rPr lang="en-GB" sz="2000" dirty="0" err="1" smtClean="0"/>
              <a:t>loro</a:t>
            </a:r>
            <a:r>
              <a:rPr lang="en-GB" sz="2000" dirty="0" smtClean="0"/>
              <a:t> </a:t>
            </a:r>
            <a:r>
              <a:rPr lang="en-GB" sz="2000" dirty="0" err="1" smtClean="0"/>
              <a:t>natura</a:t>
            </a:r>
            <a:r>
              <a:rPr lang="en-GB" sz="2000" dirty="0" smtClean="0"/>
              <a:t>.</a:t>
            </a:r>
            <a:endParaRPr lang="en-GB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 </a:t>
            </a:r>
            <a:r>
              <a:rPr lang="en-GB" dirty="0" err="1" smtClean="0"/>
              <a:t>prova</a:t>
            </a:r>
            <a:r>
              <a:rPr lang="en-GB" dirty="0" smtClean="0"/>
              <a:t> </a:t>
            </a:r>
            <a:r>
              <a:rPr lang="en-GB" dirty="0" err="1" smtClean="0"/>
              <a:t>delle</a:t>
            </a:r>
            <a:r>
              <a:rPr lang="en-GB" dirty="0" smtClean="0"/>
              <a:t> </a:t>
            </a:r>
            <a:r>
              <a:rPr lang="en-GB" dirty="0" err="1" smtClean="0"/>
              <a:t>quattro</a:t>
            </a:r>
            <a:r>
              <a:rPr lang="en-GB" dirty="0" smtClean="0"/>
              <a:t> </a:t>
            </a:r>
            <a:r>
              <a:rPr lang="en-GB" dirty="0" err="1" smtClean="0"/>
              <a:t>domande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1800" dirty="0" smtClean="0"/>
              <a:t>La </a:t>
            </a:r>
            <a:r>
              <a:rPr lang="en-GB" sz="1800" dirty="0" err="1" smtClean="0"/>
              <a:t>prova</a:t>
            </a:r>
            <a:r>
              <a:rPr lang="en-GB" sz="1800" dirty="0" smtClean="0"/>
              <a:t> </a:t>
            </a:r>
            <a:r>
              <a:rPr lang="en-GB" sz="1800" dirty="0" err="1" smtClean="0"/>
              <a:t>delle</a:t>
            </a:r>
            <a:r>
              <a:rPr lang="en-GB" sz="1800" dirty="0" smtClean="0"/>
              <a:t> </a:t>
            </a:r>
            <a:r>
              <a:rPr lang="en-GB" sz="1800" dirty="0" err="1" smtClean="0"/>
              <a:t>quattro</a:t>
            </a:r>
            <a:r>
              <a:rPr lang="en-GB" sz="1800" dirty="0" smtClean="0"/>
              <a:t> </a:t>
            </a:r>
            <a:r>
              <a:rPr lang="en-GB" sz="1800" dirty="0" err="1" smtClean="0"/>
              <a:t>domande</a:t>
            </a:r>
            <a:r>
              <a:rPr lang="en-GB" sz="1800" dirty="0" smtClean="0"/>
              <a:t>, </a:t>
            </a:r>
            <a:r>
              <a:rPr lang="en-GB" sz="1800" dirty="0" err="1" smtClean="0"/>
              <a:t>considerato</a:t>
            </a:r>
            <a:r>
              <a:rPr lang="en-GB" sz="1800" dirty="0" smtClean="0"/>
              <a:t> un </a:t>
            </a:r>
            <a:r>
              <a:rPr lang="en-GB" sz="1800" dirty="0" err="1" smtClean="0"/>
              <a:t>codice</a:t>
            </a:r>
            <a:r>
              <a:rPr lang="en-GB" sz="1800" dirty="0" smtClean="0"/>
              <a:t> </a:t>
            </a:r>
            <a:r>
              <a:rPr lang="en-GB" sz="1800" dirty="0" err="1" smtClean="0"/>
              <a:t>etico</a:t>
            </a:r>
            <a:r>
              <a:rPr lang="en-GB" sz="1800" dirty="0" smtClean="0"/>
              <a:t> , fu </a:t>
            </a:r>
            <a:r>
              <a:rPr lang="en-GB" sz="1800" dirty="0" err="1" smtClean="0"/>
              <a:t>concepita</a:t>
            </a:r>
            <a:r>
              <a:rPr lang="en-GB" sz="1800" dirty="0" smtClean="0"/>
              <a:t> </a:t>
            </a:r>
            <a:r>
              <a:rPr lang="en-GB" sz="1800" dirty="0" err="1" smtClean="0"/>
              <a:t>da</a:t>
            </a:r>
            <a:r>
              <a:rPr lang="en-GB" sz="1800" dirty="0" smtClean="0"/>
              <a:t> Herbert J. Taylor  </a:t>
            </a:r>
            <a:r>
              <a:rPr lang="en-GB" sz="1800" dirty="0" err="1" smtClean="0"/>
              <a:t>nel</a:t>
            </a:r>
            <a:r>
              <a:rPr lang="en-GB" sz="1800" dirty="0" smtClean="0"/>
              <a:t> 1932 e fu </a:t>
            </a:r>
            <a:r>
              <a:rPr lang="en-GB" sz="1800" dirty="0" err="1" smtClean="0"/>
              <a:t>dichiarata</a:t>
            </a:r>
            <a:r>
              <a:rPr lang="en-GB" sz="1800" dirty="0" smtClean="0"/>
              <a:t> </a:t>
            </a:r>
            <a:r>
              <a:rPr lang="en-GB" sz="1800" dirty="0" err="1" smtClean="0"/>
              <a:t>Codice</a:t>
            </a:r>
            <a:r>
              <a:rPr lang="en-GB" sz="1800" dirty="0" smtClean="0"/>
              <a:t> </a:t>
            </a:r>
            <a:r>
              <a:rPr lang="en-GB" sz="1800" dirty="0" err="1" smtClean="0"/>
              <a:t>Etico</a:t>
            </a:r>
            <a:r>
              <a:rPr lang="en-GB" sz="1800" dirty="0" smtClean="0"/>
              <a:t> del Rotary </a:t>
            </a:r>
            <a:r>
              <a:rPr lang="en-GB" sz="1800" dirty="0" err="1" smtClean="0"/>
              <a:t>nel</a:t>
            </a:r>
            <a:r>
              <a:rPr lang="en-GB" sz="1800" dirty="0" smtClean="0"/>
              <a:t> 1934. </a:t>
            </a:r>
            <a:r>
              <a:rPr lang="en-GB" sz="1800" dirty="0" err="1" smtClean="0"/>
              <a:t>Esso</a:t>
            </a:r>
            <a:r>
              <a:rPr lang="en-GB" sz="1800" dirty="0" smtClean="0"/>
              <a:t> </a:t>
            </a:r>
            <a:r>
              <a:rPr lang="en-GB" sz="1800" dirty="0" err="1" smtClean="0"/>
              <a:t>enuncia</a:t>
            </a:r>
            <a:r>
              <a:rPr lang="en-GB" sz="1800" dirty="0" smtClean="0"/>
              <a:t>:</a:t>
            </a:r>
          </a:p>
          <a:p>
            <a:pPr>
              <a:buNone/>
            </a:pPr>
            <a:r>
              <a:rPr lang="en-GB" sz="1800" dirty="0" err="1" smtClean="0"/>
              <a:t>Ciò</a:t>
            </a:r>
            <a:r>
              <a:rPr lang="en-GB" sz="1800" dirty="0" smtClean="0"/>
              <a:t> </a:t>
            </a:r>
            <a:r>
              <a:rPr lang="en-GB" sz="1800" dirty="0" err="1" smtClean="0"/>
              <a:t>che</a:t>
            </a:r>
            <a:r>
              <a:rPr lang="en-GB" sz="1800" dirty="0" smtClean="0"/>
              <a:t> </a:t>
            </a:r>
            <a:r>
              <a:rPr lang="en-GB" sz="1800" dirty="0" err="1" smtClean="0"/>
              <a:t>penso</a:t>
            </a:r>
            <a:r>
              <a:rPr lang="en-GB" sz="1800" dirty="0" smtClean="0"/>
              <a:t>, </a:t>
            </a:r>
            <a:r>
              <a:rPr lang="en-GB" sz="1800" dirty="0" err="1" smtClean="0"/>
              <a:t>dico</a:t>
            </a:r>
            <a:r>
              <a:rPr lang="en-GB" sz="1800" dirty="0" smtClean="0"/>
              <a:t> o </a:t>
            </a:r>
            <a:r>
              <a:rPr lang="en-GB" sz="1800" dirty="0" err="1" smtClean="0"/>
              <a:t>faccio</a:t>
            </a:r>
            <a:r>
              <a:rPr lang="en-GB" sz="1800" dirty="0" smtClean="0"/>
              <a:t>:</a:t>
            </a:r>
          </a:p>
          <a:p>
            <a:pPr>
              <a:buAutoNum type="arabicParenR"/>
            </a:pPr>
            <a:r>
              <a:rPr lang="en-GB" sz="1800" dirty="0" err="1" smtClean="0"/>
              <a:t>Risponde</a:t>
            </a:r>
            <a:r>
              <a:rPr lang="en-GB" sz="1800" dirty="0" smtClean="0"/>
              <a:t> a VERITA’?</a:t>
            </a:r>
          </a:p>
          <a:p>
            <a:pPr>
              <a:buAutoNum type="arabicParenR"/>
            </a:pPr>
            <a:r>
              <a:rPr lang="en-GB" sz="1800" dirty="0" smtClean="0"/>
              <a:t>E’ GIUSTO per </a:t>
            </a:r>
            <a:r>
              <a:rPr lang="en-GB" sz="1800" dirty="0" err="1" smtClean="0"/>
              <a:t>tutti</a:t>
            </a:r>
            <a:r>
              <a:rPr lang="en-GB" sz="1800" dirty="0" smtClean="0"/>
              <a:t> </a:t>
            </a:r>
            <a:r>
              <a:rPr lang="en-GB" sz="1800" dirty="0" err="1" smtClean="0"/>
              <a:t>gli</a:t>
            </a:r>
            <a:r>
              <a:rPr lang="en-GB" sz="1800" dirty="0" smtClean="0"/>
              <a:t> </a:t>
            </a:r>
            <a:r>
              <a:rPr lang="en-GB" sz="1800" dirty="0" err="1" smtClean="0"/>
              <a:t>intetressati</a:t>
            </a:r>
            <a:r>
              <a:rPr lang="en-GB" sz="1800" dirty="0" smtClean="0"/>
              <a:t>?</a:t>
            </a:r>
          </a:p>
          <a:p>
            <a:pPr>
              <a:buAutoNum type="arabicParenR"/>
            </a:pPr>
            <a:r>
              <a:rPr lang="en-GB" sz="1800" dirty="0" err="1" smtClean="0"/>
              <a:t>Promuoverà</a:t>
            </a:r>
            <a:r>
              <a:rPr lang="en-GB" sz="1800" dirty="0" smtClean="0"/>
              <a:t> la BUONA VOLONTA’ e MIGLIORI RAPPORTI D’AMICIZIA?</a:t>
            </a:r>
          </a:p>
          <a:p>
            <a:pPr>
              <a:buAutoNum type="arabicParenR"/>
            </a:pPr>
            <a:r>
              <a:rPr lang="en-GB" sz="1800" dirty="0" err="1" smtClean="0"/>
              <a:t>Sarà</a:t>
            </a:r>
            <a:r>
              <a:rPr lang="en-GB" sz="1800" dirty="0" smtClean="0"/>
              <a:t> VANTAGGIOSA per </a:t>
            </a:r>
            <a:r>
              <a:rPr lang="en-GB" sz="1800" dirty="0" err="1" smtClean="0"/>
              <a:t>tutti</a:t>
            </a:r>
            <a:r>
              <a:rPr lang="en-GB" sz="1800" dirty="0" smtClean="0"/>
              <a:t>  </a:t>
            </a:r>
            <a:r>
              <a:rPr lang="en-GB" sz="1800" dirty="0" err="1" smtClean="0"/>
              <a:t>gli</a:t>
            </a:r>
            <a:r>
              <a:rPr lang="en-GB" sz="1800" dirty="0" smtClean="0"/>
              <a:t> </a:t>
            </a:r>
            <a:r>
              <a:rPr lang="en-GB" sz="1800" dirty="0" err="1" smtClean="0"/>
              <a:t>interessati</a:t>
            </a:r>
            <a:r>
              <a:rPr lang="en-GB" sz="1800" dirty="0" smtClean="0"/>
              <a:t>?</a:t>
            </a:r>
          </a:p>
          <a:p>
            <a:pPr>
              <a:buNone/>
            </a:pPr>
            <a:r>
              <a:rPr lang="en-GB" sz="1800" dirty="0" err="1" smtClean="0"/>
              <a:t>Poniamoci</a:t>
            </a:r>
            <a:r>
              <a:rPr lang="en-GB" sz="1800" dirty="0" smtClean="0"/>
              <a:t> </a:t>
            </a:r>
            <a:r>
              <a:rPr lang="en-GB" sz="1800" dirty="0" err="1" smtClean="0"/>
              <a:t>un’altra</a:t>
            </a:r>
            <a:r>
              <a:rPr lang="en-GB" sz="1800" dirty="0" smtClean="0"/>
              <a:t> </a:t>
            </a:r>
            <a:r>
              <a:rPr lang="en-GB" sz="1800" dirty="0" err="1" smtClean="0"/>
              <a:t>domanda</a:t>
            </a:r>
            <a:r>
              <a:rPr lang="en-GB" sz="1800" dirty="0" smtClean="0"/>
              <a:t>?  </a:t>
            </a:r>
            <a:r>
              <a:rPr lang="en-GB" sz="1800" dirty="0" err="1" smtClean="0"/>
              <a:t>Dopo</a:t>
            </a:r>
            <a:r>
              <a:rPr lang="en-GB" sz="1800" dirty="0" smtClean="0"/>
              <a:t> </a:t>
            </a:r>
            <a:r>
              <a:rPr lang="en-GB" sz="1800" dirty="0" err="1" smtClean="0"/>
              <a:t>ottanta</a:t>
            </a:r>
            <a:r>
              <a:rPr lang="en-GB" sz="1800" dirty="0" smtClean="0"/>
              <a:t> </a:t>
            </a:r>
            <a:r>
              <a:rPr lang="en-GB" sz="1800" dirty="0" err="1" smtClean="0"/>
              <a:t>anni</a:t>
            </a:r>
            <a:r>
              <a:rPr lang="en-GB" sz="1800" dirty="0" smtClean="0"/>
              <a:t> è </a:t>
            </a:r>
            <a:r>
              <a:rPr lang="en-GB" sz="1800" dirty="0" err="1" smtClean="0"/>
              <a:t>ancora</a:t>
            </a:r>
            <a:r>
              <a:rPr lang="en-GB" sz="1800" dirty="0" smtClean="0"/>
              <a:t> </a:t>
            </a:r>
            <a:r>
              <a:rPr lang="en-GB" sz="1800" dirty="0" err="1" smtClean="0"/>
              <a:t>attuale</a:t>
            </a:r>
            <a:r>
              <a:rPr lang="en-GB" sz="1800" dirty="0" smtClean="0"/>
              <a:t>?</a:t>
            </a:r>
          </a:p>
          <a:p>
            <a:pPr>
              <a:buNone/>
            </a:pPr>
            <a:r>
              <a:rPr lang="en-GB" sz="1800" dirty="0" smtClean="0"/>
              <a:t>La </a:t>
            </a:r>
            <a:r>
              <a:rPr lang="en-GB" sz="1800" dirty="0" err="1" smtClean="0"/>
              <a:t>prova</a:t>
            </a:r>
            <a:r>
              <a:rPr lang="en-GB" sz="1800" dirty="0" smtClean="0"/>
              <a:t> </a:t>
            </a:r>
            <a:r>
              <a:rPr lang="en-GB" sz="1800" dirty="0" err="1" smtClean="0"/>
              <a:t>da</a:t>
            </a:r>
            <a:r>
              <a:rPr lang="en-GB" sz="1800" dirty="0" smtClean="0"/>
              <a:t> un </a:t>
            </a:r>
            <a:r>
              <a:rPr lang="en-GB" sz="1800" dirty="0" err="1" smtClean="0"/>
              <a:t>punto</a:t>
            </a:r>
            <a:r>
              <a:rPr lang="en-GB" sz="1800" dirty="0" smtClean="0"/>
              <a:t> </a:t>
            </a:r>
            <a:r>
              <a:rPr lang="en-GB" sz="1800" dirty="0" err="1" smtClean="0"/>
              <a:t>di</a:t>
            </a:r>
            <a:r>
              <a:rPr lang="en-GB" sz="1800" dirty="0" smtClean="0"/>
              <a:t> vista </a:t>
            </a:r>
            <a:r>
              <a:rPr lang="en-GB" sz="1800" dirty="0" err="1" smtClean="0"/>
              <a:t>umanitario</a:t>
            </a:r>
            <a:r>
              <a:rPr lang="en-GB" sz="1800" dirty="0" smtClean="0"/>
              <a:t> è </a:t>
            </a:r>
            <a:r>
              <a:rPr lang="en-GB" sz="1800" dirty="0" err="1" smtClean="0"/>
              <a:t>ancora</a:t>
            </a:r>
            <a:r>
              <a:rPr lang="en-GB" sz="1800" dirty="0" smtClean="0"/>
              <a:t> </a:t>
            </a:r>
            <a:r>
              <a:rPr lang="en-GB" sz="1800" dirty="0" err="1" smtClean="0"/>
              <a:t>adattabile</a:t>
            </a:r>
            <a:r>
              <a:rPr lang="en-GB" sz="1800" dirty="0" smtClean="0"/>
              <a:t> ad </a:t>
            </a:r>
            <a:r>
              <a:rPr lang="en-GB" sz="1800" dirty="0" err="1" smtClean="0"/>
              <a:t>azioni</a:t>
            </a:r>
            <a:r>
              <a:rPr lang="en-GB" sz="1800" dirty="0" smtClean="0"/>
              <a:t> </a:t>
            </a:r>
            <a:r>
              <a:rPr lang="en-GB" sz="1800" dirty="0" err="1" smtClean="0"/>
              <a:t>umanitarie</a:t>
            </a:r>
            <a:r>
              <a:rPr lang="en-GB" sz="1800" dirty="0" smtClean="0"/>
              <a:t> ma è </a:t>
            </a:r>
            <a:r>
              <a:rPr lang="en-GB" sz="1800" dirty="0" err="1" smtClean="0"/>
              <a:t>insufficente</a:t>
            </a:r>
            <a:r>
              <a:rPr lang="en-GB" sz="1800" dirty="0" smtClean="0"/>
              <a:t>  in un </a:t>
            </a:r>
            <a:r>
              <a:rPr lang="en-GB" sz="1800" dirty="0" err="1" smtClean="0"/>
              <a:t>Mondo</a:t>
            </a:r>
            <a:r>
              <a:rPr lang="en-GB" sz="1800" dirty="0" smtClean="0"/>
              <a:t> </a:t>
            </a:r>
            <a:r>
              <a:rPr lang="en-GB" sz="1800" dirty="0" err="1" smtClean="0"/>
              <a:t>che</a:t>
            </a:r>
            <a:r>
              <a:rPr lang="en-GB" sz="1800" dirty="0" smtClean="0"/>
              <a:t> ha </a:t>
            </a:r>
            <a:r>
              <a:rPr lang="en-GB" sz="1800" dirty="0" err="1" smtClean="0"/>
              <a:t>subito</a:t>
            </a:r>
            <a:r>
              <a:rPr lang="en-GB" sz="1800" dirty="0" smtClean="0"/>
              <a:t> </a:t>
            </a:r>
            <a:r>
              <a:rPr lang="en-GB" sz="1800" dirty="0" err="1" smtClean="0"/>
              <a:t>una</a:t>
            </a:r>
            <a:r>
              <a:rPr lang="en-GB" sz="1800" dirty="0" smtClean="0"/>
              <a:t> </a:t>
            </a:r>
            <a:r>
              <a:rPr lang="en-GB" sz="1800" dirty="0" err="1" smtClean="0"/>
              <a:t>enorme</a:t>
            </a:r>
            <a:r>
              <a:rPr lang="en-GB" sz="1800" dirty="0" smtClean="0"/>
              <a:t> </a:t>
            </a:r>
            <a:r>
              <a:rPr lang="en-GB" sz="1800" dirty="0" err="1" smtClean="0"/>
              <a:t>rivoluzione</a:t>
            </a:r>
            <a:r>
              <a:rPr lang="en-GB" sz="1800" dirty="0" smtClean="0"/>
              <a:t> </a:t>
            </a:r>
            <a:r>
              <a:rPr lang="en-GB" sz="1800" dirty="0" err="1" smtClean="0"/>
              <a:t>scientifica</a:t>
            </a:r>
            <a:r>
              <a:rPr lang="en-GB" sz="1800" dirty="0" smtClean="0"/>
              <a:t> e </a:t>
            </a:r>
            <a:r>
              <a:rPr lang="en-GB" sz="1800" dirty="0" err="1" smtClean="0"/>
              <a:t>tecnologica</a:t>
            </a:r>
            <a:r>
              <a:rPr lang="en-GB" sz="1800" dirty="0" smtClean="0"/>
              <a:t>, </a:t>
            </a:r>
            <a:r>
              <a:rPr lang="en-GB" sz="1800" dirty="0" err="1" smtClean="0"/>
              <a:t>che</a:t>
            </a:r>
            <a:r>
              <a:rPr lang="en-GB" sz="1800" dirty="0" smtClean="0"/>
              <a:t> ha </a:t>
            </a:r>
            <a:r>
              <a:rPr lang="en-GB" sz="1800" dirty="0" err="1" smtClean="0"/>
              <a:t>l’ambiente</a:t>
            </a:r>
            <a:r>
              <a:rPr lang="en-GB" sz="1800" dirty="0" smtClean="0"/>
              <a:t> </a:t>
            </a:r>
            <a:r>
              <a:rPr lang="en-GB" sz="1800" dirty="0" err="1" smtClean="0"/>
              <a:t>sconvolto</a:t>
            </a:r>
            <a:r>
              <a:rPr lang="en-GB" sz="1800" dirty="0" smtClean="0"/>
              <a:t> e </a:t>
            </a:r>
            <a:r>
              <a:rPr lang="en-GB" sz="1800" dirty="0" err="1" smtClean="0"/>
              <a:t>danneggiato</a:t>
            </a:r>
            <a:r>
              <a:rPr lang="en-GB" sz="1800" dirty="0" smtClean="0"/>
              <a:t>, </a:t>
            </a:r>
            <a:r>
              <a:rPr lang="en-GB" sz="1800" dirty="0" err="1" smtClean="0"/>
              <a:t>che</a:t>
            </a:r>
            <a:r>
              <a:rPr lang="en-GB" sz="1800" dirty="0" smtClean="0"/>
              <a:t> la </a:t>
            </a:r>
            <a:r>
              <a:rPr lang="en-GB" sz="1800" dirty="0" err="1" smtClean="0"/>
              <a:t>professione</a:t>
            </a:r>
            <a:r>
              <a:rPr lang="en-GB" sz="1800" dirty="0" smtClean="0"/>
              <a:t> è </a:t>
            </a:r>
            <a:r>
              <a:rPr lang="en-GB" sz="1800" dirty="0" err="1" smtClean="0"/>
              <a:t>stata</a:t>
            </a:r>
            <a:r>
              <a:rPr lang="en-GB" sz="1800" dirty="0" smtClean="0"/>
              <a:t> </a:t>
            </a:r>
            <a:r>
              <a:rPr lang="en-GB" sz="1800" dirty="0" err="1" smtClean="0"/>
              <a:t>rivoluzionata</a:t>
            </a:r>
            <a:r>
              <a:rPr lang="en-GB" sz="1800" dirty="0" smtClean="0"/>
              <a:t> e non </a:t>
            </a:r>
            <a:r>
              <a:rPr lang="en-GB" sz="1800" dirty="0" err="1" smtClean="0"/>
              <a:t>sempre</a:t>
            </a:r>
            <a:r>
              <a:rPr lang="en-GB" sz="1800" dirty="0" smtClean="0"/>
              <a:t> in </a:t>
            </a:r>
            <a:r>
              <a:rPr lang="en-GB" sz="1800" dirty="0" err="1" smtClean="0"/>
              <a:t>meglio</a:t>
            </a:r>
            <a:r>
              <a:rPr lang="en-GB" sz="1800" dirty="0" smtClean="0"/>
              <a:t>, </a:t>
            </a:r>
            <a:r>
              <a:rPr lang="en-GB" sz="1800" dirty="0" err="1" smtClean="0"/>
              <a:t>che</a:t>
            </a:r>
            <a:r>
              <a:rPr lang="en-GB" sz="1800" dirty="0" smtClean="0"/>
              <a:t> </a:t>
            </a:r>
            <a:r>
              <a:rPr lang="en-GB" sz="1800" dirty="0" err="1" smtClean="0"/>
              <a:t>l’enorma</a:t>
            </a:r>
            <a:r>
              <a:rPr lang="en-GB" sz="1800" dirty="0" smtClean="0"/>
              <a:t> </a:t>
            </a:r>
            <a:r>
              <a:rPr lang="en-GB" sz="1800" dirty="0" err="1" smtClean="0"/>
              <a:t>varietà</a:t>
            </a:r>
            <a:r>
              <a:rPr lang="en-GB" sz="1800" dirty="0" smtClean="0"/>
              <a:t> </a:t>
            </a:r>
            <a:r>
              <a:rPr lang="en-GB" sz="1800" dirty="0" err="1" smtClean="0"/>
              <a:t>dei</a:t>
            </a:r>
            <a:r>
              <a:rPr lang="en-GB" sz="1800" dirty="0" smtClean="0"/>
              <a:t> </a:t>
            </a:r>
            <a:r>
              <a:rPr lang="en-GB" sz="1800" dirty="0" err="1" smtClean="0"/>
              <a:t>Codici</a:t>
            </a:r>
            <a:r>
              <a:rPr lang="en-GB" sz="1800" dirty="0" smtClean="0"/>
              <a:t> </a:t>
            </a:r>
            <a:r>
              <a:rPr lang="en-GB" sz="1800" dirty="0" err="1" smtClean="0"/>
              <a:t>di</a:t>
            </a:r>
            <a:r>
              <a:rPr lang="en-GB" sz="1800" dirty="0" smtClean="0"/>
              <a:t> </a:t>
            </a:r>
            <a:r>
              <a:rPr lang="en-GB" sz="1800" dirty="0" err="1" smtClean="0"/>
              <a:t>condotta</a:t>
            </a:r>
            <a:r>
              <a:rPr lang="en-GB" sz="1800" dirty="0" smtClean="0"/>
              <a:t> </a:t>
            </a:r>
            <a:r>
              <a:rPr lang="en-GB" sz="1800" dirty="0" err="1" smtClean="0"/>
              <a:t>hanno</a:t>
            </a:r>
            <a:r>
              <a:rPr lang="en-GB" sz="1800" dirty="0" smtClean="0"/>
              <a:t> </a:t>
            </a:r>
            <a:r>
              <a:rPr lang="en-GB" sz="1800" dirty="0" err="1" smtClean="0"/>
              <a:t>inquinato</a:t>
            </a:r>
            <a:r>
              <a:rPr lang="en-GB" sz="1800" dirty="0" smtClean="0"/>
              <a:t> </a:t>
            </a:r>
            <a:r>
              <a:rPr lang="en-GB" sz="1800" dirty="0" err="1" smtClean="0"/>
              <a:t>il</a:t>
            </a:r>
            <a:r>
              <a:rPr lang="en-GB" sz="1800" dirty="0" smtClean="0"/>
              <a:t> </a:t>
            </a:r>
            <a:r>
              <a:rPr lang="en-GB" sz="1800" dirty="0" err="1" smtClean="0"/>
              <a:t>concetto</a:t>
            </a:r>
            <a:r>
              <a:rPr lang="en-GB" sz="1800" dirty="0" smtClean="0"/>
              <a:t> </a:t>
            </a:r>
            <a:r>
              <a:rPr lang="en-GB" sz="1800" dirty="0" err="1" smtClean="0"/>
              <a:t>di</a:t>
            </a:r>
            <a:r>
              <a:rPr lang="en-GB" sz="1800" dirty="0" smtClean="0"/>
              <a:t> </a:t>
            </a:r>
            <a:r>
              <a:rPr lang="en-GB" sz="1800" dirty="0" err="1" smtClean="0"/>
              <a:t>etica</a:t>
            </a:r>
            <a:r>
              <a:rPr lang="en-GB" sz="1800" dirty="0" smtClean="0"/>
              <a:t> del </a:t>
            </a:r>
            <a:r>
              <a:rPr lang="en-GB" sz="1800" dirty="0" err="1" smtClean="0"/>
              <a:t>Lavoro</a:t>
            </a:r>
            <a:r>
              <a:rPr lang="en-GB" sz="1800" dirty="0" smtClean="0"/>
              <a:t>. Per quest è </a:t>
            </a:r>
            <a:r>
              <a:rPr lang="en-GB" sz="1800" dirty="0" err="1" smtClean="0"/>
              <a:t>necessaria</a:t>
            </a:r>
            <a:r>
              <a:rPr lang="en-GB" sz="1800" dirty="0" smtClean="0"/>
              <a:t> </a:t>
            </a:r>
            <a:r>
              <a:rPr lang="en-GB" sz="1800" dirty="0" err="1" smtClean="0"/>
              <a:t>una</a:t>
            </a:r>
            <a:r>
              <a:rPr lang="en-GB" sz="1800" dirty="0" smtClean="0"/>
              <a:t> </a:t>
            </a:r>
            <a:r>
              <a:rPr lang="en-GB" sz="1800" dirty="0" err="1" smtClean="0"/>
              <a:t>evoluzione</a:t>
            </a:r>
            <a:r>
              <a:rPr lang="en-GB" sz="1800" dirty="0" smtClean="0"/>
              <a:t> </a:t>
            </a:r>
            <a:r>
              <a:rPr lang="en-GB" sz="1800" dirty="0" err="1" smtClean="0"/>
              <a:t>della</a:t>
            </a:r>
            <a:r>
              <a:rPr lang="en-GB" sz="1800" dirty="0" smtClean="0"/>
              <a:t> </a:t>
            </a:r>
            <a:r>
              <a:rPr lang="en-GB" sz="1800" dirty="0" err="1" smtClean="0"/>
              <a:t>prova</a:t>
            </a:r>
            <a:r>
              <a:rPr lang="en-GB" sz="1800" dirty="0" smtClean="0"/>
              <a:t> </a:t>
            </a:r>
            <a:r>
              <a:rPr lang="en-GB" sz="1800" dirty="0" err="1" smtClean="0"/>
              <a:t>delle</a:t>
            </a:r>
            <a:r>
              <a:rPr lang="en-GB" sz="1800" dirty="0" smtClean="0"/>
              <a:t> </a:t>
            </a:r>
            <a:r>
              <a:rPr lang="en-GB" sz="1800" dirty="0" err="1" smtClean="0"/>
              <a:t>quattro</a:t>
            </a:r>
            <a:r>
              <a:rPr lang="en-GB" sz="1800" dirty="0" smtClean="0"/>
              <a:t> </a:t>
            </a:r>
            <a:r>
              <a:rPr lang="en-GB" sz="1800" dirty="0" err="1" smtClean="0"/>
              <a:t>domande</a:t>
            </a:r>
            <a:r>
              <a:rPr lang="en-GB" sz="1800" dirty="0" smtClean="0"/>
              <a:t>.</a:t>
            </a:r>
          </a:p>
          <a:p>
            <a:pPr>
              <a:buNone/>
            </a:pPr>
            <a:endParaRPr lang="en-GB" sz="1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DC64-BF40-4E33-8E3C-22E69DFF1CBB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</TotalTime>
  <Words>2150</Words>
  <Application>Microsoft Office PowerPoint</Application>
  <PresentationFormat>Presentazione su schermo (16:10)</PresentationFormat>
  <Paragraphs>150</Paragraphs>
  <Slides>19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CULTURA DI PACE E PRINCIPI ETICI NELLA CARTA DELL’ONU di Alberto Breccia Fratadocchi, PDG Distretto Rotary 2090</vt:lpstr>
      <vt:lpstr>LA CULTURA DELLA PACE  ATTRAVERSO GLI SCOPI  ED I PRINCIPI DELLA CARTA DELL’ONU</vt:lpstr>
      <vt:lpstr>IL ROTARY INTERNATIONAL E LA ROTARY FOUNDATION E LA CULTURA DELLA PACE</vt:lpstr>
      <vt:lpstr>IL RUOLO DEL ROTARY INTERNATIONAL IN SENO ALLE ORGANIZZAZIONI INTERNAZIONALI</vt:lpstr>
      <vt:lpstr>I DIRITTI ED I DOVERI DEGLI INDIVIDUI NELLA CARTA DELL’ONU E NELLA DICHIARAZIONE UNIVERSALE</vt:lpstr>
      <vt:lpstr>COME COLMARE LA MANCANZA DEI DOVERI NELL’0RGANIZZAZIONE MONDIALE DELL’ONU?</vt:lpstr>
      <vt:lpstr>IL ROTARY INTERNATIONAL, I PRINCIPI ETICI DELLA VITA SOCIALE E LA CULTURA DELLA PACE</vt:lpstr>
      <vt:lpstr>IL CODICE DEI PRINCIPI ETICI DEL ROTARY </vt:lpstr>
      <vt:lpstr>La prova delle quattro domande</vt:lpstr>
      <vt:lpstr>PROPOSTA DI EVOLUZIONE DELLA PROVA DELLE QUATTRO DOMANDE</vt:lpstr>
      <vt:lpstr>LA CARTA UNIVERSALE DEI PRINCIPI ETICI DELLA PROFESSIONE, DELLA SCIENZA E DELLA INFORMAZIONE</vt:lpstr>
      <vt:lpstr>PREAMBOLO</vt:lpstr>
      <vt:lpstr>LA CARTA UNIVERSALE DEI PRINCIPI ETICI DELLA  PROFESSIONE, DELLA SCIENZA E DELL’INFORMAZIONE  I°</vt:lpstr>
      <vt:lpstr>LA CARTA UNIVERSALE. II°</vt:lpstr>
      <vt:lpstr>LA CARTA UNIVERSALE . III°</vt:lpstr>
      <vt:lpstr>LA CARTA UNIVERSALE. IV°</vt:lpstr>
      <vt:lpstr>LA CARTA UNIVERSALE: L’INFORMAZIONE. V° </vt:lpstr>
      <vt:lpstr>LA DIFFUSIONE DELLA CARTA UNIVERSALE</vt:lpstr>
      <vt:lpstr>PROPOSTA DI RISOLUZIONE FINALE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CULTURA DELLA PACE ED I PRINCIPI ETICI DELLA VITA SOCIALE NELLA CARTA DELL’ONU E NEL ROTARY  di Alberto Breccia Fratadocchi, PDG distretto 2090</dc:title>
  <dc:creator>breccia</dc:creator>
  <cp:lastModifiedBy>abreccia</cp:lastModifiedBy>
  <cp:revision>38</cp:revision>
  <dcterms:created xsi:type="dcterms:W3CDTF">2013-01-20T15:29:38Z</dcterms:created>
  <dcterms:modified xsi:type="dcterms:W3CDTF">2013-01-23T07:23:44Z</dcterms:modified>
</cp:coreProperties>
</file>