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7" r:id="rId2"/>
    <p:sldId id="258" r:id="rId3"/>
    <p:sldId id="260" r:id="rId4"/>
    <p:sldId id="266" r:id="rId5"/>
    <p:sldId id="267" r:id="rId6"/>
    <p:sldId id="261" r:id="rId7"/>
    <p:sldId id="262" r:id="rId8"/>
    <p:sldId id="263" r:id="rId9"/>
    <p:sldId id="264" r:id="rId10"/>
    <p:sldId id="265" r:id="rId11"/>
    <p:sldId id="259" r:id="rId12"/>
  </p:sldIdLst>
  <p:sldSz cx="9144000" cy="5715000" type="screen16x10"/>
  <p:notesSz cx="10001250" cy="68770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480" y="-90"/>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33875" cy="343853"/>
          </a:xfrm>
          <a:prstGeom prst="rect">
            <a:avLst/>
          </a:prstGeom>
        </p:spPr>
        <p:txBody>
          <a:bodyPr vert="horz" lIns="96442" tIns="48221" rIns="96442" bIns="48221" rtlCol="0"/>
          <a:lstStyle>
            <a:lvl1pPr algn="l">
              <a:defRPr sz="1300"/>
            </a:lvl1pPr>
          </a:lstStyle>
          <a:p>
            <a:endParaRPr lang="en-GB"/>
          </a:p>
        </p:txBody>
      </p:sp>
      <p:sp>
        <p:nvSpPr>
          <p:cNvPr id="3" name="Segnaposto data 2"/>
          <p:cNvSpPr>
            <a:spLocks noGrp="1"/>
          </p:cNvSpPr>
          <p:nvPr>
            <p:ph type="dt" idx="1"/>
          </p:nvPr>
        </p:nvSpPr>
        <p:spPr>
          <a:xfrm>
            <a:off x="5665639" y="0"/>
            <a:ext cx="4333875" cy="343853"/>
          </a:xfrm>
          <a:prstGeom prst="rect">
            <a:avLst/>
          </a:prstGeom>
        </p:spPr>
        <p:txBody>
          <a:bodyPr vert="horz" lIns="96442" tIns="48221" rIns="96442" bIns="48221" rtlCol="0"/>
          <a:lstStyle>
            <a:lvl1pPr algn="r">
              <a:defRPr sz="1300"/>
            </a:lvl1pPr>
          </a:lstStyle>
          <a:p>
            <a:fld id="{9EFC2801-5BE8-4DA3-9429-BE64D89CF66C}" type="datetimeFigureOut">
              <a:rPr lang="en-GB" smtClean="0"/>
              <a:pPr/>
              <a:t>25/01/2013</a:t>
            </a:fld>
            <a:endParaRPr lang="en-GB"/>
          </a:p>
        </p:txBody>
      </p:sp>
      <p:sp>
        <p:nvSpPr>
          <p:cNvPr id="4" name="Segnaposto immagine diapositiva 3"/>
          <p:cNvSpPr>
            <a:spLocks noGrp="1" noRot="1" noChangeAspect="1"/>
          </p:cNvSpPr>
          <p:nvPr>
            <p:ph type="sldImg" idx="2"/>
          </p:nvPr>
        </p:nvSpPr>
        <p:spPr>
          <a:xfrm>
            <a:off x="2938463" y="515938"/>
            <a:ext cx="4125912" cy="2578100"/>
          </a:xfrm>
          <a:prstGeom prst="rect">
            <a:avLst/>
          </a:prstGeom>
          <a:noFill/>
          <a:ln w="12700">
            <a:solidFill>
              <a:prstClr val="black"/>
            </a:solidFill>
          </a:ln>
        </p:spPr>
        <p:txBody>
          <a:bodyPr vert="horz" lIns="96442" tIns="48221" rIns="96442" bIns="48221" rtlCol="0" anchor="ctr"/>
          <a:lstStyle/>
          <a:p>
            <a:endParaRPr lang="en-GB"/>
          </a:p>
        </p:txBody>
      </p:sp>
      <p:sp>
        <p:nvSpPr>
          <p:cNvPr id="5" name="Segnaposto note 4"/>
          <p:cNvSpPr>
            <a:spLocks noGrp="1"/>
          </p:cNvSpPr>
          <p:nvPr>
            <p:ph type="body" sz="quarter" idx="3"/>
          </p:nvPr>
        </p:nvSpPr>
        <p:spPr>
          <a:xfrm>
            <a:off x="1000125" y="3266598"/>
            <a:ext cx="8001000" cy="3094673"/>
          </a:xfrm>
          <a:prstGeom prst="rect">
            <a:avLst/>
          </a:prstGeom>
        </p:spPr>
        <p:txBody>
          <a:bodyPr vert="horz" lIns="96442" tIns="48221" rIns="96442" bIns="48221"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6" name="Segnaposto piè di pagina 5"/>
          <p:cNvSpPr>
            <a:spLocks noGrp="1"/>
          </p:cNvSpPr>
          <p:nvPr>
            <p:ph type="ftr" sz="quarter" idx="4"/>
          </p:nvPr>
        </p:nvSpPr>
        <p:spPr>
          <a:xfrm>
            <a:off x="0" y="6531606"/>
            <a:ext cx="4333875" cy="343853"/>
          </a:xfrm>
          <a:prstGeom prst="rect">
            <a:avLst/>
          </a:prstGeom>
        </p:spPr>
        <p:txBody>
          <a:bodyPr vert="horz" lIns="96442" tIns="48221" rIns="96442" bIns="48221" rtlCol="0" anchor="b"/>
          <a:lstStyle>
            <a:lvl1pPr algn="l">
              <a:defRPr sz="1300"/>
            </a:lvl1pPr>
          </a:lstStyle>
          <a:p>
            <a:endParaRPr lang="en-GB"/>
          </a:p>
        </p:txBody>
      </p:sp>
      <p:sp>
        <p:nvSpPr>
          <p:cNvPr id="7" name="Segnaposto numero diapositiva 6"/>
          <p:cNvSpPr>
            <a:spLocks noGrp="1"/>
          </p:cNvSpPr>
          <p:nvPr>
            <p:ph type="sldNum" sz="quarter" idx="5"/>
          </p:nvPr>
        </p:nvSpPr>
        <p:spPr>
          <a:xfrm>
            <a:off x="5665639" y="6531606"/>
            <a:ext cx="4333875" cy="343853"/>
          </a:xfrm>
          <a:prstGeom prst="rect">
            <a:avLst/>
          </a:prstGeom>
        </p:spPr>
        <p:txBody>
          <a:bodyPr vert="horz" lIns="96442" tIns="48221" rIns="96442" bIns="48221" rtlCol="0" anchor="b"/>
          <a:lstStyle>
            <a:lvl1pPr algn="r">
              <a:defRPr sz="1300"/>
            </a:lvl1pPr>
          </a:lstStyle>
          <a:p>
            <a:fld id="{4F49C3F1-A4EF-424E-9FE8-1C2EDB0E3A8E}" type="slidenum">
              <a:rPr lang="en-GB" smtClean="0"/>
              <a:pPr/>
              <a:t>‹N›</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11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4F49C3F1-A4EF-424E-9FE8-1C2EDB0E3A8E}"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775355"/>
            <a:ext cx="7772400" cy="1225021"/>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60C99C4-BC9D-4A22-B985-001937DB8411}" type="datetime1">
              <a:rPr lang="it-IT" smtClean="0"/>
              <a:pPr/>
              <a:t>25/01/2013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98CFBA4-8A8F-485F-9627-46694856174C}" type="datetime1">
              <a:rPr lang="it-IT" smtClean="0"/>
              <a:pPr/>
              <a:t>25/01/2013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1" y="228866"/>
            <a:ext cx="2057400" cy="4876271"/>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1" y="228866"/>
            <a:ext cx="6019800" cy="487627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11369B9-15FE-4273-9330-66B0E4B03DCB}" type="datetime1">
              <a:rPr lang="it-IT" smtClean="0"/>
              <a:pPr/>
              <a:t>25/01/2013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C764954-E01D-4D5D-88B1-352BDD84A702}" type="datetime1">
              <a:rPr lang="it-IT" smtClean="0"/>
              <a:pPr/>
              <a:t>25/01/2013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4" y="3672417"/>
            <a:ext cx="7772400" cy="1135063"/>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4"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3573FA2-D3A3-4E04-B636-5426A2EB0ADF}" type="datetime1">
              <a:rPr lang="it-IT" smtClean="0"/>
              <a:pPr/>
              <a:t>25/01/2013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1"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1"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0540EF3-C2E6-44A6-AE68-811CD9E23B03}" type="datetime1">
              <a:rPr lang="it-IT" smtClean="0"/>
              <a:pPr/>
              <a:t>25/01/2013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279261"/>
            <a:ext cx="4040189"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812396"/>
            <a:ext cx="4040189"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7" y="1279261"/>
            <a:ext cx="4041774"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7" y="1812396"/>
            <a:ext cx="4041774"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8E6F4E3-537C-44BE-9665-47738B2AE977}" type="datetime1">
              <a:rPr lang="it-IT" smtClean="0"/>
              <a:pPr/>
              <a:t>25/01/2013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6048B27-BC92-4424-AE70-BED7A463A3EC}" type="datetime1">
              <a:rPr lang="it-IT" smtClean="0"/>
              <a:pPr/>
              <a:t>25/01/2013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89A3CFA-547A-46E1-B13C-C1BCA4A0B2FF}" type="datetime1">
              <a:rPr lang="it-IT" smtClean="0"/>
              <a:pPr/>
              <a:t>25/01/2013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27542"/>
            <a:ext cx="3008314" cy="968375"/>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195917"/>
            <a:ext cx="3008314"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1739EA1-899F-40BF-AE3F-CC7E8228834F}" type="datetime1">
              <a:rPr lang="it-IT" smtClean="0"/>
              <a:pPr/>
              <a:t>25/01/2013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000500"/>
            <a:ext cx="5486400" cy="472282"/>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A832110-0F5A-4C2F-B018-4FE682BF0D0C}" type="datetime1">
              <a:rPr lang="it-IT" smtClean="0"/>
              <a:pPr/>
              <a:t>25/01/2013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327DC64-BF40-4E33-8E3C-22E69DFF1CB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333501"/>
            <a:ext cx="8229600" cy="377163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F1A3AA1A-A6E1-4C1E-BCA5-A9CC928B8933}" type="datetime1">
              <a:rPr lang="it-IT" smtClean="0"/>
              <a:pPr/>
              <a:t>25/01/2013</a:t>
            </a:fld>
            <a:endParaRPr lang="it-IT"/>
          </a:p>
        </p:txBody>
      </p:sp>
      <p:sp>
        <p:nvSpPr>
          <p:cNvPr id="5" name="Segnaposto piè di pagina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D327DC64-BF40-4E33-8E3C-22E69DFF1CB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200" dirty="0" smtClean="0"/>
              <a:t>IL RUOLO DEL ROTARY PER LA PACE NEL MONDO , LA CONVIVENZA CIVILE E  L’ONU</a:t>
            </a:r>
            <a:endParaRPr lang="it-IT" sz="3200" dirty="0"/>
          </a:p>
        </p:txBody>
      </p:sp>
      <p:sp>
        <p:nvSpPr>
          <p:cNvPr id="3" name="Segnaposto contenuto 2"/>
          <p:cNvSpPr>
            <a:spLocks noGrp="1"/>
          </p:cNvSpPr>
          <p:nvPr>
            <p:ph idx="1"/>
          </p:nvPr>
        </p:nvSpPr>
        <p:spPr/>
        <p:txBody>
          <a:bodyPr>
            <a:normAutofit fontScale="62500" lnSpcReduction="20000"/>
          </a:bodyPr>
          <a:lstStyle/>
          <a:p>
            <a:pPr>
              <a:buNone/>
            </a:pPr>
            <a:r>
              <a:rPr lang="it-IT" dirty="0" smtClean="0"/>
              <a:t>                          </a:t>
            </a:r>
          </a:p>
          <a:p>
            <a:pPr>
              <a:buNone/>
            </a:pPr>
            <a:r>
              <a:rPr lang="it-IT" dirty="0" smtClean="0"/>
              <a:t>                                         GIUSEPPE MAZZINI</a:t>
            </a:r>
            <a:r>
              <a:rPr lang="it-IT" dirty="0" smtClean="0">
                <a:solidFill>
                  <a:srgbClr val="C00000"/>
                </a:solidFill>
              </a:rPr>
              <a:t>                                                                </a:t>
            </a:r>
          </a:p>
          <a:p>
            <a:pPr>
              <a:buNone/>
            </a:pPr>
            <a:r>
              <a:rPr lang="it-IT" dirty="0" smtClean="0">
                <a:solidFill>
                  <a:srgbClr val="C00000"/>
                </a:solidFill>
              </a:rPr>
              <a:t>                                      I  DOVERI  DELL’UOMO</a:t>
            </a:r>
          </a:p>
          <a:p>
            <a:pPr>
              <a:buNone/>
            </a:pPr>
            <a:endParaRPr lang="it-IT" dirty="0" smtClean="0">
              <a:solidFill>
                <a:srgbClr val="C00000"/>
              </a:solidFill>
            </a:endParaRPr>
          </a:p>
          <a:p>
            <a:pPr>
              <a:buNone/>
            </a:pPr>
            <a:endParaRPr lang="it-IT" dirty="0" smtClean="0">
              <a:solidFill>
                <a:srgbClr val="C00000"/>
              </a:solidFill>
            </a:endParaRPr>
          </a:p>
          <a:p>
            <a:pPr>
              <a:buNone/>
            </a:pPr>
            <a:r>
              <a:rPr lang="it-IT" sz="3400" dirty="0" smtClean="0">
                <a:solidFill>
                  <a:srgbClr val="C00000"/>
                </a:solidFill>
              </a:rPr>
              <a:t>L’avvenire della Patria è vostro , voi non lo fonderete se non liberandovi da due piaghe che oggi purtroppo,  spero per breve tempo, contaminano le classi più agiate e minacciano  di sviare il progresso italiano: il MACCHIAVELLISMO e  il MATERIALISMO, il primo, travestimento meschino della scienza di un Grande infelice, vi allontana dall’amore e dall’adorazione schietta e lealmente audace della Verità; il secondo vi trascina inevitabilmente con il culto  degli interessi all’egoismo ed all’anarchia.</a:t>
            </a:r>
            <a:endParaRPr lang="it-IT" sz="3400" dirty="0">
              <a:solidFill>
                <a:srgbClr val="C00000"/>
              </a:solidFill>
            </a:endParaRPr>
          </a:p>
        </p:txBody>
      </p:sp>
      <p:sp>
        <p:nvSpPr>
          <p:cNvPr id="4" name="Segnaposto numero diapositiva 3"/>
          <p:cNvSpPr>
            <a:spLocks noGrp="1"/>
          </p:cNvSpPr>
          <p:nvPr>
            <p:ph type="sldNum" sz="quarter" idx="12"/>
          </p:nvPr>
        </p:nvSpPr>
        <p:spPr/>
        <p:txBody>
          <a:bodyPr/>
          <a:lstStyle/>
          <a:p>
            <a:fld id="{D327DC64-BF40-4E33-8E3C-22E69DFF1CBB}"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sz="3600" dirty="0" err="1" smtClean="0"/>
              <a:t>Quali</a:t>
            </a:r>
            <a:r>
              <a:rPr lang="en-GB" sz="3600" dirty="0" smtClean="0"/>
              <a:t> </a:t>
            </a:r>
            <a:r>
              <a:rPr lang="en-GB" sz="3600" dirty="0" err="1" smtClean="0"/>
              <a:t>sono</a:t>
            </a:r>
            <a:r>
              <a:rPr lang="en-GB" sz="3600" dirty="0" smtClean="0"/>
              <a:t> </a:t>
            </a:r>
            <a:r>
              <a:rPr lang="en-GB" sz="3600" dirty="0" err="1" smtClean="0"/>
              <a:t>i</a:t>
            </a:r>
            <a:r>
              <a:rPr lang="en-GB" sz="3600" dirty="0" smtClean="0"/>
              <a:t> </a:t>
            </a:r>
            <a:r>
              <a:rPr lang="en-GB" sz="3600" dirty="0" err="1" smtClean="0"/>
              <a:t>mezzi</a:t>
            </a:r>
            <a:r>
              <a:rPr lang="en-GB" sz="3600" dirty="0" smtClean="0"/>
              <a:t> per </a:t>
            </a:r>
            <a:r>
              <a:rPr lang="en-GB" sz="3600" dirty="0" err="1" smtClean="0"/>
              <a:t>iniziare</a:t>
            </a:r>
            <a:r>
              <a:rPr lang="en-GB" sz="3600" dirty="0" smtClean="0"/>
              <a:t> </a:t>
            </a:r>
            <a:r>
              <a:rPr lang="en-GB" sz="3600" dirty="0" err="1" smtClean="0"/>
              <a:t>il</a:t>
            </a:r>
            <a:r>
              <a:rPr lang="en-GB" sz="3600" dirty="0" smtClean="0"/>
              <a:t> </a:t>
            </a:r>
            <a:r>
              <a:rPr lang="en-GB" sz="3600" dirty="0" err="1" smtClean="0"/>
              <a:t>processo</a:t>
            </a:r>
            <a:r>
              <a:rPr lang="en-GB" sz="3600" dirty="0" smtClean="0"/>
              <a:t> </a:t>
            </a:r>
            <a:r>
              <a:rPr lang="en-GB" sz="3600" dirty="0" err="1" smtClean="0"/>
              <a:t>etico</a:t>
            </a:r>
            <a:r>
              <a:rPr lang="en-GB" sz="3600" dirty="0" smtClean="0"/>
              <a:t> </a:t>
            </a:r>
            <a:r>
              <a:rPr lang="en-GB" sz="3600" dirty="0" err="1" smtClean="0"/>
              <a:t>della</a:t>
            </a:r>
            <a:r>
              <a:rPr lang="en-GB" sz="3600" dirty="0" smtClean="0"/>
              <a:t> </a:t>
            </a:r>
            <a:r>
              <a:rPr lang="en-GB" sz="3600" dirty="0" err="1" smtClean="0"/>
              <a:t>Società</a:t>
            </a:r>
            <a:r>
              <a:rPr lang="en-GB" sz="3600" dirty="0" smtClean="0"/>
              <a:t> </a:t>
            </a:r>
            <a:r>
              <a:rPr lang="en-GB" sz="3600" dirty="0" err="1" smtClean="0"/>
              <a:t>umana</a:t>
            </a:r>
            <a:endParaRPr lang="en-GB" sz="3600" dirty="0"/>
          </a:p>
        </p:txBody>
      </p:sp>
      <p:sp>
        <p:nvSpPr>
          <p:cNvPr id="3" name="Segnaposto contenuto 2"/>
          <p:cNvSpPr>
            <a:spLocks noGrp="1"/>
          </p:cNvSpPr>
          <p:nvPr>
            <p:ph idx="1"/>
          </p:nvPr>
        </p:nvSpPr>
        <p:spPr>
          <a:xfrm>
            <a:off x="683568" y="1417340"/>
            <a:ext cx="8229600" cy="3771636"/>
          </a:xfrm>
        </p:spPr>
        <p:txBody>
          <a:bodyPr>
            <a:normAutofit fontScale="77500" lnSpcReduction="20000"/>
          </a:bodyPr>
          <a:lstStyle/>
          <a:p>
            <a:pPr algn="just">
              <a:buNone/>
            </a:pPr>
            <a:r>
              <a:rPr lang="en-GB" sz="2600" dirty="0" smtClean="0"/>
              <a:t>Il Rotary International </a:t>
            </a:r>
            <a:r>
              <a:rPr lang="en-GB" sz="2600" dirty="0" err="1" smtClean="0"/>
              <a:t>potrebbe</a:t>
            </a:r>
            <a:r>
              <a:rPr lang="en-GB" sz="2600" dirty="0" smtClean="0"/>
              <a:t> </a:t>
            </a:r>
            <a:r>
              <a:rPr lang="en-GB" sz="2600" dirty="0" err="1" smtClean="0"/>
              <a:t>incidere</a:t>
            </a:r>
            <a:r>
              <a:rPr lang="en-GB" sz="2600" dirty="0" smtClean="0"/>
              <a:t> </a:t>
            </a:r>
            <a:r>
              <a:rPr lang="en-GB" sz="2600" dirty="0" err="1" smtClean="0"/>
              <a:t>nell’ONU</a:t>
            </a:r>
            <a:r>
              <a:rPr lang="en-GB" sz="2600" dirty="0" smtClean="0"/>
              <a:t> e </a:t>
            </a:r>
            <a:r>
              <a:rPr lang="en-GB" sz="2600" dirty="0" err="1" smtClean="0"/>
              <a:t>nelle</a:t>
            </a:r>
            <a:r>
              <a:rPr lang="en-GB" sz="2600" dirty="0" smtClean="0"/>
              <a:t> </a:t>
            </a:r>
            <a:r>
              <a:rPr lang="en-GB" sz="2600" dirty="0" err="1" smtClean="0"/>
              <a:t>varie</a:t>
            </a:r>
            <a:r>
              <a:rPr lang="en-GB" sz="2600" dirty="0" smtClean="0"/>
              <a:t> </a:t>
            </a:r>
            <a:r>
              <a:rPr lang="en-GB" sz="2600" dirty="0" err="1" smtClean="0"/>
              <a:t>Agenzie</a:t>
            </a:r>
            <a:r>
              <a:rPr lang="en-GB" sz="2600" dirty="0" smtClean="0"/>
              <a:t> </a:t>
            </a:r>
            <a:r>
              <a:rPr lang="en-GB" sz="2600" dirty="0" err="1" smtClean="0"/>
              <a:t>internazionali,dove</a:t>
            </a:r>
            <a:r>
              <a:rPr lang="en-GB" sz="2600" dirty="0" smtClean="0"/>
              <a:t> è </a:t>
            </a:r>
            <a:r>
              <a:rPr lang="en-GB" sz="2600" dirty="0" err="1" smtClean="0"/>
              <a:t>presente</a:t>
            </a:r>
            <a:r>
              <a:rPr lang="en-GB" sz="2600" dirty="0" smtClean="0"/>
              <a:t>, per </a:t>
            </a:r>
            <a:r>
              <a:rPr lang="en-GB" sz="2600" dirty="0" err="1" smtClean="0"/>
              <a:t>promuovere</a:t>
            </a:r>
            <a:r>
              <a:rPr lang="en-GB" sz="2600" dirty="0" smtClean="0"/>
              <a:t> </a:t>
            </a:r>
            <a:r>
              <a:rPr lang="en-GB" sz="2600" dirty="0" err="1" smtClean="0"/>
              <a:t>una</a:t>
            </a:r>
            <a:r>
              <a:rPr lang="en-GB" sz="2600" dirty="0" smtClean="0"/>
              <a:t> </a:t>
            </a:r>
            <a:r>
              <a:rPr lang="en-GB" sz="2600" dirty="0" err="1" smtClean="0"/>
              <a:t>Carta</a:t>
            </a:r>
            <a:r>
              <a:rPr lang="en-GB" sz="2600" dirty="0" smtClean="0"/>
              <a:t> </a:t>
            </a:r>
            <a:r>
              <a:rPr lang="en-GB" sz="2600" dirty="0" err="1" smtClean="0"/>
              <a:t>universale</a:t>
            </a:r>
            <a:r>
              <a:rPr lang="en-GB" sz="2600" dirty="0" smtClean="0"/>
              <a:t> </a:t>
            </a:r>
            <a:r>
              <a:rPr lang="en-GB" sz="2600" dirty="0" err="1" smtClean="0"/>
              <a:t>di</a:t>
            </a:r>
            <a:r>
              <a:rPr lang="en-GB" sz="2600" dirty="0" smtClean="0"/>
              <a:t> </a:t>
            </a:r>
            <a:r>
              <a:rPr lang="en-GB" sz="2600" dirty="0" err="1" smtClean="0"/>
              <a:t>Principi</a:t>
            </a:r>
            <a:r>
              <a:rPr lang="en-GB" sz="2600" dirty="0" smtClean="0"/>
              <a:t> </a:t>
            </a:r>
            <a:r>
              <a:rPr lang="en-GB" sz="2600" dirty="0" err="1" smtClean="0"/>
              <a:t>Etici</a:t>
            </a:r>
            <a:r>
              <a:rPr lang="en-GB" sz="2600" dirty="0" smtClean="0"/>
              <a:t> o </a:t>
            </a:r>
            <a:r>
              <a:rPr lang="en-GB" sz="2600" dirty="0" err="1" smtClean="0"/>
              <a:t>una</a:t>
            </a:r>
            <a:r>
              <a:rPr lang="en-GB" sz="2600" dirty="0" smtClean="0"/>
              <a:t> </a:t>
            </a:r>
            <a:r>
              <a:rPr lang="en-GB" sz="2600" dirty="0" err="1" smtClean="0"/>
              <a:t>Carta</a:t>
            </a:r>
            <a:r>
              <a:rPr lang="en-GB" sz="2600" dirty="0" smtClean="0"/>
              <a:t> </a:t>
            </a:r>
            <a:r>
              <a:rPr lang="en-GB" sz="2600" dirty="0" err="1" smtClean="0"/>
              <a:t>Universale</a:t>
            </a:r>
            <a:r>
              <a:rPr lang="en-GB" sz="2600" dirty="0" smtClean="0"/>
              <a:t> </a:t>
            </a:r>
            <a:r>
              <a:rPr lang="en-GB" sz="2600" dirty="0" err="1" smtClean="0"/>
              <a:t>dei</a:t>
            </a:r>
            <a:r>
              <a:rPr lang="en-GB" sz="2600" dirty="0" smtClean="0"/>
              <a:t> </a:t>
            </a:r>
            <a:r>
              <a:rPr lang="en-GB" sz="2600" dirty="0" err="1" smtClean="0"/>
              <a:t>Doveri</a:t>
            </a:r>
            <a:r>
              <a:rPr lang="en-GB" sz="2600" dirty="0" smtClean="0"/>
              <a:t> </a:t>
            </a:r>
            <a:r>
              <a:rPr lang="en-GB" sz="2600" dirty="0" err="1" smtClean="0"/>
              <a:t>dell’Uomo</a:t>
            </a:r>
            <a:r>
              <a:rPr lang="en-GB" sz="2600" dirty="0" smtClean="0"/>
              <a:t> </a:t>
            </a:r>
            <a:r>
              <a:rPr lang="en-GB" sz="2600" dirty="0" err="1" smtClean="0"/>
              <a:t>che</a:t>
            </a:r>
            <a:r>
              <a:rPr lang="en-GB" sz="2600" dirty="0" smtClean="0"/>
              <a:t> </a:t>
            </a:r>
            <a:r>
              <a:rPr lang="en-GB" sz="2600" dirty="0" err="1" smtClean="0"/>
              <a:t>abbia</a:t>
            </a:r>
            <a:r>
              <a:rPr lang="en-GB" sz="2600" dirty="0" smtClean="0"/>
              <a:t> </a:t>
            </a:r>
            <a:r>
              <a:rPr lang="en-GB" sz="2600" dirty="0" err="1" smtClean="0"/>
              <a:t>gli</a:t>
            </a:r>
            <a:r>
              <a:rPr lang="en-GB" sz="2600" dirty="0" smtClean="0"/>
              <a:t> </a:t>
            </a:r>
            <a:r>
              <a:rPr lang="en-GB" sz="2600" dirty="0" err="1" smtClean="0"/>
              <a:t>stessi</a:t>
            </a:r>
            <a:r>
              <a:rPr lang="en-GB" sz="2600" dirty="0" smtClean="0"/>
              <a:t> </a:t>
            </a:r>
            <a:r>
              <a:rPr lang="en-GB" sz="2600" dirty="0" err="1" smtClean="0"/>
              <a:t>contenuti</a:t>
            </a:r>
            <a:r>
              <a:rPr lang="en-GB" sz="2600" dirty="0" smtClean="0"/>
              <a:t> </a:t>
            </a:r>
            <a:r>
              <a:rPr lang="en-GB" sz="2600" dirty="0" err="1" smtClean="0"/>
              <a:t>etici</a:t>
            </a:r>
            <a:r>
              <a:rPr lang="en-GB" sz="2600" dirty="0" smtClean="0"/>
              <a:t>.</a:t>
            </a:r>
          </a:p>
          <a:p>
            <a:pPr algn="just">
              <a:buNone/>
            </a:pPr>
            <a:r>
              <a:rPr lang="en-GB" sz="2600" dirty="0" err="1" smtClean="0"/>
              <a:t>Deve</a:t>
            </a:r>
            <a:r>
              <a:rPr lang="en-GB" sz="2600" dirty="0" smtClean="0"/>
              <a:t> </a:t>
            </a:r>
            <a:r>
              <a:rPr lang="en-GB" sz="2600" dirty="0" err="1" smtClean="0"/>
              <a:t>inserire</a:t>
            </a:r>
            <a:r>
              <a:rPr lang="en-GB" sz="2600" dirty="0" smtClean="0"/>
              <a:t> </a:t>
            </a:r>
            <a:r>
              <a:rPr lang="en-GB" sz="2600" dirty="0" err="1" smtClean="0"/>
              <a:t>nelle</a:t>
            </a:r>
            <a:r>
              <a:rPr lang="en-GB" sz="2600" dirty="0" smtClean="0"/>
              <a:t> sue </a:t>
            </a:r>
            <a:r>
              <a:rPr lang="en-GB" sz="2600" dirty="0" err="1" smtClean="0"/>
              <a:t>norme</a:t>
            </a:r>
            <a:r>
              <a:rPr lang="en-GB" sz="2600" dirty="0" smtClean="0"/>
              <a:t> </a:t>
            </a:r>
            <a:r>
              <a:rPr lang="en-GB" sz="2600" dirty="0" err="1" smtClean="0"/>
              <a:t>di</a:t>
            </a:r>
            <a:r>
              <a:rPr lang="en-GB" sz="2600" dirty="0" smtClean="0"/>
              <a:t> </a:t>
            </a:r>
            <a:r>
              <a:rPr lang="en-GB" sz="2600" dirty="0" err="1" smtClean="0"/>
              <a:t>Procedura</a:t>
            </a:r>
            <a:r>
              <a:rPr lang="en-GB" sz="2600" dirty="0" smtClean="0"/>
              <a:t> e </a:t>
            </a:r>
            <a:r>
              <a:rPr lang="en-GB" sz="2600" dirty="0" err="1" smtClean="0"/>
              <a:t>negli</a:t>
            </a:r>
            <a:r>
              <a:rPr lang="en-GB" sz="2600" dirty="0" smtClean="0"/>
              <a:t> </a:t>
            </a:r>
            <a:r>
              <a:rPr lang="en-GB" sz="2600" dirty="0" err="1" smtClean="0"/>
              <a:t>Statuti</a:t>
            </a:r>
            <a:r>
              <a:rPr lang="en-GB" sz="2600" dirty="0" smtClean="0"/>
              <a:t> e </a:t>
            </a:r>
            <a:r>
              <a:rPr lang="en-GB" sz="2600" dirty="0" err="1" smtClean="0"/>
              <a:t>Regolamenti</a:t>
            </a:r>
            <a:r>
              <a:rPr lang="en-GB" sz="2600" dirty="0" smtClean="0"/>
              <a:t> </a:t>
            </a:r>
            <a:r>
              <a:rPr lang="en-GB" sz="2600" dirty="0" err="1" smtClean="0"/>
              <a:t>dei</a:t>
            </a:r>
            <a:r>
              <a:rPr lang="en-GB" sz="2600" dirty="0" smtClean="0"/>
              <a:t> Club </a:t>
            </a:r>
            <a:r>
              <a:rPr lang="en-GB" sz="2600" dirty="0" err="1" smtClean="0"/>
              <a:t>l’adesione</a:t>
            </a:r>
            <a:r>
              <a:rPr lang="en-GB" sz="2600" dirty="0" smtClean="0"/>
              <a:t> </a:t>
            </a:r>
            <a:r>
              <a:rPr lang="en-GB" sz="2600" dirty="0" err="1" smtClean="0"/>
              <a:t>formale</a:t>
            </a:r>
            <a:r>
              <a:rPr lang="en-GB" sz="2600" dirty="0" smtClean="0"/>
              <a:t> </a:t>
            </a:r>
            <a:r>
              <a:rPr lang="en-GB" sz="2600" dirty="0" err="1" smtClean="0"/>
              <a:t>alla</a:t>
            </a:r>
            <a:r>
              <a:rPr lang="en-GB" sz="2600" dirty="0" smtClean="0"/>
              <a:t> </a:t>
            </a:r>
            <a:r>
              <a:rPr lang="en-GB" sz="2600" dirty="0" err="1" smtClean="0"/>
              <a:t>Carta</a:t>
            </a:r>
            <a:r>
              <a:rPr lang="en-GB" sz="2600" dirty="0" smtClean="0"/>
              <a:t> </a:t>
            </a:r>
            <a:r>
              <a:rPr lang="en-GB" sz="2600" dirty="0" err="1" smtClean="0"/>
              <a:t>dell’ONU</a:t>
            </a:r>
            <a:r>
              <a:rPr lang="en-GB" sz="2600" dirty="0" smtClean="0"/>
              <a:t> </a:t>
            </a:r>
            <a:r>
              <a:rPr lang="en-GB" sz="2600" dirty="0" err="1" smtClean="0"/>
              <a:t>ed</a:t>
            </a:r>
            <a:r>
              <a:rPr lang="en-GB" sz="2600" dirty="0" smtClean="0"/>
              <a:t> </a:t>
            </a:r>
            <a:r>
              <a:rPr lang="en-GB" sz="2600" dirty="0" err="1" smtClean="0"/>
              <a:t>alla</a:t>
            </a:r>
            <a:r>
              <a:rPr lang="en-GB" sz="2600" dirty="0" smtClean="0"/>
              <a:t> </a:t>
            </a:r>
            <a:r>
              <a:rPr lang="en-GB" sz="2600" dirty="0" err="1" smtClean="0"/>
              <a:t>Dichiarazione</a:t>
            </a:r>
            <a:r>
              <a:rPr lang="en-GB" sz="2600" dirty="0" smtClean="0"/>
              <a:t> </a:t>
            </a:r>
            <a:r>
              <a:rPr lang="en-GB" sz="2600" dirty="0" err="1" smtClean="0"/>
              <a:t>universale</a:t>
            </a:r>
            <a:r>
              <a:rPr lang="en-GB" sz="2600" dirty="0" smtClean="0"/>
              <a:t> </a:t>
            </a:r>
            <a:r>
              <a:rPr lang="en-GB" sz="2600" dirty="0" err="1" smtClean="0"/>
              <a:t>dei</a:t>
            </a:r>
            <a:r>
              <a:rPr lang="en-GB" sz="2600" dirty="0" smtClean="0"/>
              <a:t> </a:t>
            </a:r>
            <a:r>
              <a:rPr lang="en-GB" sz="2600" dirty="0" err="1" smtClean="0"/>
              <a:t>Diritti</a:t>
            </a:r>
            <a:r>
              <a:rPr lang="en-GB" sz="2600" dirty="0" smtClean="0"/>
              <a:t> </a:t>
            </a:r>
            <a:r>
              <a:rPr lang="en-GB" sz="2600" dirty="0" err="1" smtClean="0"/>
              <a:t>dell’Uomo</a:t>
            </a:r>
            <a:r>
              <a:rPr lang="en-GB" sz="2600" dirty="0" smtClean="0"/>
              <a:t> PER RENDERE ANCOR PIU’ COMPLETA  L’ETICA DELLA PROFESSIONE E LO STANDARD ETICO DEL ROTARY.</a:t>
            </a:r>
          </a:p>
          <a:p>
            <a:pPr algn="just">
              <a:buNone/>
            </a:pPr>
            <a:r>
              <a:rPr lang="en-GB" sz="2600" dirty="0" err="1" smtClean="0"/>
              <a:t>Dovrebbe</a:t>
            </a:r>
            <a:r>
              <a:rPr lang="en-GB" sz="2600" dirty="0" smtClean="0"/>
              <a:t> </a:t>
            </a:r>
            <a:r>
              <a:rPr lang="en-GB" sz="2600" dirty="0" err="1" smtClean="0"/>
              <a:t>esaminare</a:t>
            </a:r>
            <a:r>
              <a:rPr lang="en-GB" sz="2600" dirty="0" smtClean="0"/>
              <a:t>, </a:t>
            </a:r>
            <a:r>
              <a:rPr lang="en-GB" sz="2600" dirty="0" err="1" smtClean="0"/>
              <a:t>correggere</a:t>
            </a:r>
            <a:r>
              <a:rPr lang="en-GB" sz="2600" dirty="0" smtClean="0"/>
              <a:t> e far </a:t>
            </a:r>
            <a:r>
              <a:rPr lang="en-GB" sz="2600" dirty="0" err="1" smtClean="0"/>
              <a:t>sua</a:t>
            </a:r>
            <a:r>
              <a:rPr lang="en-GB" sz="2600" dirty="0" smtClean="0"/>
              <a:t> la </a:t>
            </a:r>
            <a:r>
              <a:rPr lang="en-GB" sz="2600" dirty="0" err="1" smtClean="0"/>
              <a:t>Carta</a:t>
            </a:r>
            <a:r>
              <a:rPr lang="en-GB" sz="2600" dirty="0" smtClean="0"/>
              <a:t> </a:t>
            </a:r>
            <a:r>
              <a:rPr lang="en-GB" sz="2600" dirty="0" err="1" smtClean="0"/>
              <a:t>universale</a:t>
            </a:r>
            <a:r>
              <a:rPr lang="en-GB" sz="2600" dirty="0" smtClean="0"/>
              <a:t> </a:t>
            </a:r>
            <a:r>
              <a:rPr lang="en-GB" sz="2600" dirty="0" err="1" smtClean="0"/>
              <a:t>dei</a:t>
            </a:r>
            <a:r>
              <a:rPr lang="en-GB" sz="2600" dirty="0" smtClean="0"/>
              <a:t> </a:t>
            </a:r>
            <a:r>
              <a:rPr lang="en-GB" sz="2600" dirty="0" err="1" smtClean="0"/>
              <a:t>Principi</a:t>
            </a:r>
            <a:r>
              <a:rPr lang="en-GB" sz="2600" dirty="0" smtClean="0"/>
              <a:t> </a:t>
            </a:r>
            <a:r>
              <a:rPr lang="en-GB" sz="2600" dirty="0" err="1" smtClean="0"/>
              <a:t>Etici</a:t>
            </a:r>
            <a:r>
              <a:rPr lang="en-GB" sz="2600" dirty="0" smtClean="0"/>
              <a:t> </a:t>
            </a:r>
            <a:r>
              <a:rPr lang="en-GB" sz="2600" dirty="0" err="1" smtClean="0"/>
              <a:t>che</a:t>
            </a:r>
            <a:r>
              <a:rPr lang="en-GB" sz="2600" dirty="0" smtClean="0"/>
              <a:t> </a:t>
            </a:r>
            <a:r>
              <a:rPr lang="en-GB" sz="2600" dirty="0" err="1" smtClean="0"/>
              <a:t>noi</a:t>
            </a:r>
            <a:r>
              <a:rPr lang="en-GB" sz="2600" dirty="0" smtClean="0"/>
              <a:t> </a:t>
            </a:r>
            <a:r>
              <a:rPr lang="en-GB" sz="2600" dirty="0" err="1" smtClean="0"/>
              <a:t>oggi</a:t>
            </a:r>
            <a:r>
              <a:rPr lang="en-GB" sz="2600" dirty="0" smtClean="0"/>
              <a:t> </a:t>
            </a:r>
            <a:r>
              <a:rPr lang="en-GB" sz="2600" dirty="0" err="1" smtClean="0"/>
              <a:t>abbiamo</a:t>
            </a:r>
            <a:r>
              <a:rPr lang="en-GB" sz="2600" dirty="0" smtClean="0"/>
              <a:t> </a:t>
            </a:r>
            <a:r>
              <a:rPr lang="en-GB" sz="2600" dirty="0" err="1" smtClean="0"/>
              <a:t>discusso</a:t>
            </a:r>
            <a:r>
              <a:rPr lang="en-GB" sz="2600" dirty="0" smtClean="0"/>
              <a:t>. </a:t>
            </a:r>
            <a:r>
              <a:rPr lang="en-GB" sz="2600" dirty="0" err="1" smtClean="0"/>
              <a:t>Dovrebbe</a:t>
            </a:r>
            <a:r>
              <a:rPr lang="en-GB" sz="2600" dirty="0" smtClean="0"/>
              <a:t> far </a:t>
            </a:r>
            <a:r>
              <a:rPr lang="en-GB" sz="2600" dirty="0" err="1" smtClean="0"/>
              <a:t>comprendere</a:t>
            </a:r>
            <a:r>
              <a:rPr lang="en-GB" sz="2600" dirty="0" smtClean="0"/>
              <a:t> </a:t>
            </a:r>
            <a:r>
              <a:rPr lang="en-GB" sz="2600" dirty="0" err="1" smtClean="0"/>
              <a:t>all’ONU</a:t>
            </a:r>
            <a:r>
              <a:rPr lang="en-GB" sz="2600" dirty="0" smtClean="0"/>
              <a:t> CHE SENZA UNA CARTA DEI DOVERI NON PUO’ FAR ACCETTARE UNIVERSALMENTE LA DICHIARAZIONE DEI DIRITTI DELL’UOMO. </a:t>
            </a:r>
          </a:p>
          <a:p>
            <a:pPr algn="just">
              <a:buNone/>
            </a:pPr>
            <a:endParaRPr lang="en-GB" dirty="0" smtClean="0"/>
          </a:p>
          <a:p>
            <a:endParaRPr lang="en-GB" dirty="0"/>
          </a:p>
        </p:txBody>
      </p:sp>
      <p:sp>
        <p:nvSpPr>
          <p:cNvPr id="4" name="Segnaposto numero diapositiva 3"/>
          <p:cNvSpPr>
            <a:spLocks noGrp="1"/>
          </p:cNvSpPr>
          <p:nvPr>
            <p:ph type="sldNum" sz="quarter" idx="12"/>
          </p:nvPr>
        </p:nvSpPr>
        <p:spPr/>
        <p:txBody>
          <a:bodyPr/>
          <a:lstStyle/>
          <a:p>
            <a:fld id="{D327DC64-BF40-4E33-8E3C-22E69DFF1CBB}" type="slidenum">
              <a:rPr lang="it-IT" smtClean="0"/>
              <a:pPr/>
              <a:t>10</a:t>
            </a:fld>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sz="3600" dirty="0" smtClean="0"/>
              <a:t>RISOLUZIONI DA APPROVARE E PROPORRE AL ROTARY INTERNAZIONALE</a:t>
            </a:r>
            <a:endParaRPr lang="en-GB" sz="3600" dirty="0"/>
          </a:p>
        </p:txBody>
      </p:sp>
      <p:sp>
        <p:nvSpPr>
          <p:cNvPr id="3" name="Segnaposto contenuto 2"/>
          <p:cNvSpPr>
            <a:spLocks noGrp="1"/>
          </p:cNvSpPr>
          <p:nvPr>
            <p:ph idx="1"/>
          </p:nvPr>
        </p:nvSpPr>
        <p:spPr/>
        <p:txBody>
          <a:bodyPr>
            <a:normAutofit fontScale="85000" lnSpcReduction="20000"/>
          </a:bodyPr>
          <a:lstStyle/>
          <a:p>
            <a:pPr>
              <a:buNone/>
            </a:pPr>
            <a:r>
              <a:rPr lang="en-GB" sz="1700" dirty="0" smtClean="0"/>
              <a:t>I </a:t>
            </a:r>
            <a:r>
              <a:rPr lang="en-GB" sz="1700" dirty="0" err="1" smtClean="0"/>
              <a:t>Rotariani</a:t>
            </a:r>
            <a:r>
              <a:rPr lang="en-GB" sz="1700" dirty="0" smtClean="0"/>
              <a:t> </a:t>
            </a:r>
            <a:r>
              <a:rPr lang="en-GB" sz="1700" dirty="0" err="1" smtClean="0"/>
              <a:t>partecipanti</a:t>
            </a:r>
            <a:r>
              <a:rPr lang="en-GB" sz="1700" dirty="0" smtClean="0"/>
              <a:t> </a:t>
            </a:r>
            <a:r>
              <a:rPr lang="en-GB" sz="1700" dirty="0" err="1" smtClean="0"/>
              <a:t>alla</a:t>
            </a:r>
            <a:r>
              <a:rPr lang="en-GB" sz="1700" dirty="0" smtClean="0"/>
              <a:t> </a:t>
            </a:r>
            <a:r>
              <a:rPr lang="en-GB" sz="1700" dirty="0" err="1" smtClean="0"/>
              <a:t>Giornata</a:t>
            </a:r>
            <a:r>
              <a:rPr lang="en-GB" sz="1700" dirty="0" smtClean="0"/>
              <a:t> </a:t>
            </a:r>
            <a:r>
              <a:rPr lang="en-GB" sz="1700" dirty="0" err="1" smtClean="0"/>
              <a:t>di</a:t>
            </a:r>
            <a:r>
              <a:rPr lang="en-GB" sz="1700" dirty="0" smtClean="0"/>
              <a:t> Studio, in </a:t>
            </a:r>
            <a:r>
              <a:rPr lang="en-GB" sz="1700" dirty="0" err="1" smtClean="0"/>
              <a:t>nome</a:t>
            </a:r>
            <a:r>
              <a:rPr lang="en-GB" sz="1700" dirty="0" smtClean="0"/>
              <a:t> </a:t>
            </a:r>
            <a:r>
              <a:rPr lang="en-GB" sz="1700" dirty="0" err="1" smtClean="0"/>
              <a:t>proprio</a:t>
            </a:r>
            <a:r>
              <a:rPr lang="en-GB" sz="1700" dirty="0" smtClean="0"/>
              <a:t> e </a:t>
            </a:r>
            <a:r>
              <a:rPr lang="en-GB" sz="1700" dirty="0" err="1" smtClean="0"/>
              <a:t>dei</a:t>
            </a:r>
            <a:r>
              <a:rPr lang="en-GB" sz="1700" dirty="0" smtClean="0"/>
              <a:t> Club </a:t>
            </a:r>
            <a:r>
              <a:rPr lang="en-GB" sz="1700" dirty="0" err="1" smtClean="0"/>
              <a:t>che</a:t>
            </a:r>
            <a:r>
              <a:rPr lang="en-GB" sz="1700" dirty="0" smtClean="0"/>
              <a:t> </a:t>
            </a:r>
            <a:r>
              <a:rPr lang="en-GB" sz="1700" dirty="0" err="1" smtClean="0"/>
              <a:t>rappresentano</a:t>
            </a:r>
            <a:r>
              <a:rPr lang="en-GB" sz="1700" dirty="0" smtClean="0"/>
              <a:t>, </a:t>
            </a:r>
            <a:r>
              <a:rPr lang="en-GB" sz="1700" dirty="0" err="1" smtClean="0"/>
              <a:t>invitano</a:t>
            </a:r>
            <a:r>
              <a:rPr lang="en-GB" sz="1700" dirty="0" smtClean="0"/>
              <a:t> ad </a:t>
            </a:r>
            <a:r>
              <a:rPr lang="en-GB" sz="1700" dirty="0" err="1" smtClean="0"/>
              <a:t>approvare</a:t>
            </a:r>
            <a:r>
              <a:rPr lang="en-GB" sz="1700" dirty="0" smtClean="0"/>
              <a:t>:</a:t>
            </a:r>
          </a:p>
          <a:p>
            <a:pPr>
              <a:buNone/>
            </a:pPr>
            <a:r>
              <a:rPr lang="en-GB" sz="1700" dirty="0" smtClean="0"/>
              <a:t>PRIMA RISOLUZIONE.</a:t>
            </a:r>
          </a:p>
          <a:p>
            <a:pPr>
              <a:buNone/>
            </a:pPr>
            <a:r>
              <a:rPr lang="en-GB" sz="1700" dirty="0" smtClean="0">
                <a:solidFill>
                  <a:srgbClr val="C00000"/>
                </a:solidFill>
              </a:rPr>
              <a:t>IL ROTARY INTERNAZIONALE AD INSERIRE NEL MANUALE DI PROCEDURA L’ADESIONE FORMALE  ALLA CARTA DELL’ONU ED ALLA DICHIARAZIONE UNIVERSALE DEI DIRITTI DELL’UOMO E DI INVITARE I CLUB DI INSERIRLA NEI LORO REGOLAMENTI E STATUTI.</a:t>
            </a:r>
          </a:p>
          <a:p>
            <a:pPr>
              <a:buNone/>
            </a:pPr>
            <a:r>
              <a:rPr lang="en-GB" sz="1700" dirty="0" smtClean="0"/>
              <a:t>SECONDA RISOLUZIONE.</a:t>
            </a:r>
          </a:p>
          <a:p>
            <a:pPr>
              <a:buNone/>
            </a:pPr>
            <a:r>
              <a:rPr lang="en-GB" sz="1700" dirty="0" smtClean="0">
                <a:solidFill>
                  <a:srgbClr val="C00000"/>
                </a:solidFill>
              </a:rPr>
              <a:t>       PROPORRE ALL’ONU ED ALLE  AGENZIE COLLEGATE COME L’UNESCO E LA FAO, CHE NELLE INIZIATIVE DI GRANDE RILIEVO COME LA POLIOPLUS DI METTERE IL LORO LOGO INSIEME A QUELLO DEL ROTARY O DELLA ROTARY FOUNDATION COME GARANZIA E PATROCINIO DI VALORE UNIVERSALE  PER  UNA ORGANIZZAZIONE NON GOVERNATIVA,</a:t>
            </a:r>
          </a:p>
          <a:p>
            <a:pPr>
              <a:buNone/>
            </a:pPr>
            <a:r>
              <a:rPr lang="en-GB" sz="1700" dirty="0" smtClean="0"/>
              <a:t>TERZA RISOLUZIONE.</a:t>
            </a:r>
          </a:p>
          <a:p>
            <a:pPr>
              <a:buNone/>
            </a:pPr>
            <a:r>
              <a:rPr lang="en-GB" sz="1700" dirty="0" smtClean="0"/>
              <a:t>        </a:t>
            </a:r>
            <a:r>
              <a:rPr lang="en-GB" sz="1700" dirty="0" smtClean="0">
                <a:solidFill>
                  <a:srgbClr val="C00000"/>
                </a:solidFill>
              </a:rPr>
              <a:t>AMPLIARE LA PROVA </a:t>
            </a:r>
            <a:r>
              <a:rPr lang="en-GB" sz="1700" smtClean="0">
                <a:solidFill>
                  <a:srgbClr val="C00000"/>
                </a:solidFill>
              </a:rPr>
              <a:t>DELLE QUATTRO </a:t>
            </a:r>
            <a:r>
              <a:rPr lang="en-GB" sz="1700" dirty="0" smtClean="0">
                <a:solidFill>
                  <a:srgbClr val="C00000"/>
                </a:solidFill>
              </a:rPr>
              <a:t>DOMANDE AD OTTO DOMANDE, AGGIUNGENDO:</a:t>
            </a:r>
          </a:p>
          <a:p>
            <a:pPr>
              <a:buNone/>
            </a:pPr>
            <a:r>
              <a:rPr lang="en-GB" sz="1700" dirty="0" smtClean="0">
                <a:solidFill>
                  <a:srgbClr val="C00000"/>
                </a:solidFill>
              </a:rPr>
              <a:t>5) SALVAGUARDA L’AMBIENTE ED IL SUO ECOSISTEMA?</a:t>
            </a:r>
          </a:p>
          <a:p>
            <a:pPr>
              <a:buNone/>
            </a:pPr>
            <a:r>
              <a:rPr lang="en-GB" sz="1700" dirty="0" smtClean="0">
                <a:solidFill>
                  <a:srgbClr val="C00000"/>
                </a:solidFill>
              </a:rPr>
              <a:t>6) MIGLIORA LA QUALITA’ DELLA VITA SENZA RECARE DANNO AL MONDO INTORNO A NOI?</a:t>
            </a:r>
          </a:p>
          <a:p>
            <a:pPr>
              <a:buNone/>
            </a:pPr>
            <a:r>
              <a:rPr lang="en-GB" sz="1700" dirty="0" smtClean="0">
                <a:solidFill>
                  <a:srgbClr val="C00000"/>
                </a:solidFill>
              </a:rPr>
              <a:t>7) SI OPPONE ALL’USO IMPROPRIO DEI RITROVATI DELLA SCIENZA?</a:t>
            </a:r>
          </a:p>
          <a:p>
            <a:pPr>
              <a:buNone/>
            </a:pPr>
            <a:r>
              <a:rPr lang="en-GB" sz="1700" dirty="0" smtClean="0">
                <a:solidFill>
                  <a:srgbClr val="C00000"/>
                </a:solidFill>
              </a:rPr>
              <a:t>8) PROMUOVE UNA MIGLIORE CONOSCENZA NELLA PUBBLICA OPINIONE SUI BENEFICI APPORTATI DALLE AZIONI ETICHE DEL ROTARY?</a:t>
            </a:r>
            <a:endParaRPr lang="en-GB" sz="1700" dirty="0" smtClean="0"/>
          </a:p>
          <a:p>
            <a:pPr>
              <a:buNone/>
            </a:pPr>
            <a:endParaRPr lang="en-GB" sz="2000" dirty="0">
              <a:solidFill>
                <a:srgbClr val="C00000"/>
              </a:solidFill>
            </a:endParaRPr>
          </a:p>
        </p:txBody>
      </p:sp>
      <p:sp>
        <p:nvSpPr>
          <p:cNvPr id="4" name="Segnaposto numero diapositiva 3"/>
          <p:cNvSpPr>
            <a:spLocks noGrp="1"/>
          </p:cNvSpPr>
          <p:nvPr>
            <p:ph type="sldNum" sz="quarter" idx="12"/>
          </p:nvPr>
        </p:nvSpPr>
        <p:spPr/>
        <p:txBody>
          <a:bodyPr/>
          <a:lstStyle/>
          <a:p>
            <a:fld id="{D327DC64-BF40-4E33-8E3C-22E69DFF1CBB}" type="slidenum">
              <a:rPr lang="it-IT" smtClean="0"/>
              <a:pPr/>
              <a:t>11</a:t>
            </a:fld>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IL ROTARY ED I DOVERI DELL’UOMO</a:t>
            </a:r>
            <a:endParaRPr lang="it-IT" sz="3600" dirty="0"/>
          </a:p>
        </p:txBody>
      </p:sp>
      <p:sp>
        <p:nvSpPr>
          <p:cNvPr id="3" name="Segnaposto contenuto 2"/>
          <p:cNvSpPr>
            <a:spLocks noGrp="1"/>
          </p:cNvSpPr>
          <p:nvPr>
            <p:ph idx="1"/>
          </p:nvPr>
        </p:nvSpPr>
        <p:spPr/>
        <p:txBody>
          <a:bodyPr>
            <a:normAutofit fontScale="70000" lnSpcReduction="20000"/>
          </a:bodyPr>
          <a:lstStyle/>
          <a:p>
            <a:pPr>
              <a:buNone/>
            </a:pPr>
            <a:r>
              <a:rPr lang="it-IT" sz="3400" dirty="0" smtClean="0"/>
              <a:t>Nel Rotary i Doveri dell’Uomo si intravedono nel  concetto di Servizio, nella cultura della Pace,nello Standard etico dei Rotariani.</a:t>
            </a:r>
          </a:p>
          <a:p>
            <a:pPr>
              <a:buNone/>
            </a:pPr>
            <a:r>
              <a:rPr lang="it-IT" sz="3400" dirty="0" smtClean="0"/>
              <a:t>Nei tempi che corrono è molto ma come si possono esprimere concettualmente ad esempio come Filosofia di vita, come Principi generali ossia come espressione dei Doveri dell’Uomo? Dal dibattito della prima parte della Giornata di Studio è risultato evidente che è necessario promuovere Una Carta Universale dei Principi Etici che a livello Rotariano abbiamo individuato nella Professione, nella Scienza e nell’Informazione, tre aspetti essenziali della nostra Società</a:t>
            </a:r>
          </a:p>
          <a:p>
            <a:pPr>
              <a:buNone/>
            </a:pPr>
            <a:endParaRPr lang="it-IT" dirty="0" smtClean="0"/>
          </a:p>
          <a:p>
            <a:pPr>
              <a:buNone/>
            </a:pPr>
            <a:endParaRPr lang="it-IT" dirty="0" smtClean="0"/>
          </a:p>
          <a:p>
            <a:pPr>
              <a:buNone/>
            </a:pPr>
            <a:endParaRPr lang="it-IT" dirty="0"/>
          </a:p>
        </p:txBody>
      </p:sp>
      <p:sp>
        <p:nvSpPr>
          <p:cNvPr id="4" name="Segnaposto numero diapositiva 3"/>
          <p:cNvSpPr>
            <a:spLocks noGrp="1"/>
          </p:cNvSpPr>
          <p:nvPr>
            <p:ph type="sldNum" sz="quarter" idx="12"/>
          </p:nvPr>
        </p:nvSpPr>
        <p:spPr/>
        <p:txBody>
          <a:bodyPr/>
          <a:lstStyle/>
          <a:p>
            <a:fld id="{D327DC64-BF40-4E33-8E3C-22E69DFF1CBB}" type="slidenum">
              <a:rPr lang="it-IT" smtClean="0"/>
              <a:pPr/>
              <a:t>2</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sz="3200" dirty="0" smtClean="0"/>
              <a:t>CARTA UNIVERSALE DEI PRINCIPI ETICI  = CARTA DEI DOVERI DELL’UOMO</a:t>
            </a:r>
            <a:endParaRPr lang="en-GB" sz="3200" dirty="0"/>
          </a:p>
        </p:txBody>
      </p:sp>
      <p:sp>
        <p:nvSpPr>
          <p:cNvPr id="3" name="Segnaposto contenuto 2"/>
          <p:cNvSpPr>
            <a:spLocks noGrp="1"/>
          </p:cNvSpPr>
          <p:nvPr>
            <p:ph idx="1"/>
          </p:nvPr>
        </p:nvSpPr>
        <p:spPr/>
        <p:txBody>
          <a:bodyPr>
            <a:normAutofit lnSpcReduction="10000"/>
          </a:bodyPr>
          <a:lstStyle/>
          <a:p>
            <a:pPr>
              <a:buNone/>
            </a:pPr>
            <a:r>
              <a:rPr lang="en-GB" dirty="0" smtClean="0"/>
              <a:t>Il </a:t>
            </a:r>
            <a:r>
              <a:rPr lang="en-GB" dirty="0" err="1" smtClean="0"/>
              <a:t>concetto</a:t>
            </a:r>
            <a:r>
              <a:rPr lang="en-GB" dirty="0" smtClean="0"/>
              <a:t> </a:t>
            </a:r>
            <a:r>
              <a:rPr lang="en-GB" dirty="0" err="1" smtClean="0"/>
              <a:t>generale</a:t>
            </a:r>
            <a:r>
              <a:rPr lang="en-GB" dirty="0" smtClean="0"/>
              <a:t> </a:t>
            </a:r>
            <a:r>
              <a:rPr lang="en-GB" dirty="0" err="1" smtClean="0"/>
              <a:t>che</a:t>
            </a:r>
            <a:r>
              <a:rPr lang="en-GB" dirty="0" smtClean="0"/>
              <a:t> </a:t>
            </a:r>
            <a:r>
              <a:rPr lang="en-GB" dirty="0" err="1" smtClean="0"/>
              <a:t>nasce</a:t>
            </a:r>
            <a:r>
              <a:rPr lang="en-GB" dirty="0" smtClean="0"/>
              <a:t> </a:t>
            </a:r>
            <a:r>
              <a:rPr lang="en-GB" dirty="0" err="1" smtClean="0"/>
              <a:t>dalla</a:t>
            </a:r>
            <a:r>
              <a:rPr lang="en-GB" dirty="0" smtClean="0"/>
              <a:t> </a:t>
            </a:r>
            <a:r>
              <a:rPr lang="en-GB" dirty="0" err="1" smtClean="0"/>
              <a:t>coincidenza</a:t>
            </a:r>
            <a:r>
              <a:rPr lang="en-GB" dirty="0" smtClean="0"/>
              <a:t> </a:t>
            </a:r>
            <a:r>
              <a:rPr lang="en-GB" dirty="0" err="1" smtClean="0"/>
              <a:t>della</a:t>
            </a:r>
            <a:r>
              <a:rPr lang="en-GB" dirty="0" smtClean="0"/>
              <a:t> </a:t>
            </a:r>
            <a:r>
              <a:rPr lang="en-GB" dirty="0" err="1" smtClean="0"/>
              <a:t>Carta</a:t>
            </a:r>
            <a:r>
              <a:rPr lang="en-GB" dirty="0" smtClean="0"/>
              <a:t> </a:t>
            </a:r>
            <a:r>
              <a:rPr lang="en-GB" dirty="0" err="1" smtClean="0"/>
              <a:t>Universale</a:t>
            </a:r>
            <a:r>
              <a:rPr lang="en-GB" dirty="0" smtClean="0"/>
              <a:t> </a:t>
            </a:r>
            <a:r>
              <a:rPr lang="en-GB" dirty="0" err="1" smtClean="0"/>
              <a:t>dei</a:t>
            </a:r>
            <a:r>
              <a:rPr lang="en-GB" dirty="0" smtClean="0"/>
              <a:t> </a:t>
            </a:r>
            <a:r>
              <a:rPr lang="en-GB" dirty="0" err="1" smtClean="0"/>
              <a:t>Principi</a:t>
            </a:r>
            <a:r>
              <a:rPr lang="en-GB" dirty="0" smtClean="0"/>
              <a:t> </a:t>
            </a:r>
            <a:r>
              <a:rPr lang="en-GB" dirty="0" err="1" smtClean="0"/>
              <a:t>Etici</a:t>
            </a:r>
            <a:r>
              <a:rPr lang="en-GB" dirty="0" smtClean="0"/>
              <a:t> con </a:t>
            </a:r>
            <a:r>
              <a:rPr lang="en-GB" dirty="0" err="1" smtClean="0"/>
              <a:t>una</a:t>
            </a:r>
            <a:r>
              <a:rPr lang="en-GB" dirty="0" smtClean="0"/>
              <a:t> </a:t>
            </a:r>
            <a:r>
              <a:rPr lang="en-GB" dirty="0" err="1" smtClean="0"/>
              <a:t>Carta</a:t>
            </a:r>
            <a:r>
              <a:rPr lang="en-GB" dirty="0" smtClean="0"/>
              <a:t> </a:t>
            </a:r>
            <a:r>
              <a:rPr lang="en-GB" dirty="0" err="1" smtClean="0"/>
              <a:t>universale</a:t>
            </a:r>
            <a:r>
              <a:rPr lang="en-GB" dirty="0" smtClean="0"/>
              <a:t> </a:t>
            </a:r>
            <a:r>
              <a:rPr lang="en-GB" dirty="0" err="1" smtClean="0"/>
              <a:t>dei</a:t>
            </a:r>
            <a:r>
              <a:rPr lang="en-GB" dirty="0" smtClean="0"/>
              <a:t> </a:t>
            </a:r>
            <a:r>
              <a:rPr lang="en-GB" dirty="0" err="1" smtClean="0"/>
              <a:t>Doveri</a:t>
            </a:r>
            <a:r>
              <a:rPr lang="en-GB" dirty="0" smtClean="0"/>
              <a:t> </a:t>
            </a:r>
            <a:r>
              <a:rPr lang="en-GB" dirty="0" err="1" smtClean="0"/>
              <a:t>degli</a:t>
            </a:r>
            <a:r>
              <a:rPr lang="en-GB" dirty="0" smtClean="0"/>
              <a:t> </a:t>
            </a:r>
            <a:r>
              <a:rPr lang="en-GB" dirty="0" err="1" smtClean="0"/>
              <a:t>Uomini</a:t>
            </a:r>
            <a:r>
              <a:rPr lang="en-GB" dirty="0" smtClean="0"/>
              <a:t> è </a:t>
            </a:r>
            <a:r>
              <a:rPr lang="en-GB" dirty="0" err="1" smtClean="0"/>
              <a:t>che</a:t>
            </a:r>
            <a:r>
              <a:rPr lang="en-GB" dirty="0" smtClean="0"/>
              <a:t> </a:t>
            </a:r>
            <a:r>
              <a:rPr lang="en-GB" dirty="0" err="1" smtClean="0"/>
              <a:t>senza</a:t>
            </a:r>
            <a:r>
              <a:rPr lang="en-GB" dirty="0" smtClean="0"/>
              <a:t> </a:t>
            </a:r>
            <a:r>
              <a:rPr lang="en-GB" dirty="0" err="1" smtClean="0"/>
              <a:t>una</a:t>
            </a:r>
            <a:r>
              <a:rPr lang="en-GB" dirty="0" smtClean="0"/>
              <a:t> </a:t>
            </a:r>
            <a:r>
              <a:rPr lang="en-GB" dirty="0" err="1" smtClean="0"/>
              <a:t>loro</a:t>
            </a:r>
            <a:r>
              <a:rPr lang="en-GB" dirty="0" smtClean="0"/>
              <a:t> </a:t>
            </a:r>
            <a:r>
              <a:rPr lang="en-GB" dirty="0" err="1" smtClean="0"/>
              <a:t>formulazione</a:t>
            </a:r>
            <a:r>
              <a:rPr lang="en-GB" dirty="0" smtClean="0"/>
              <a:t> come </a:t>
            </a:r>
            <a:r>
              <a:rPr lang="en-GB" dirty="0" err="1" smtClean="0"/>
              <a:t>diritto</a:t>
            </a:r>
            <a:r>
              <a:rPr lang="en-GB" dirty="0" smtClean="0"/>
              <a:t> </a:t>
            </a:r>
            <a:r>
              <a:rPr lang="en-GB" dirty="0" err="1" smtClean="0"/>
              <a:t>internazionale</a:t>
            </a:r>
            <a:r>
              <a:rPr lang="en-GB" dirty="0" smtClean="0"/>
              <a:t>, come la </a:t>
            </a:r>
            <a:r>
              <a:rPr lang="en-GB" dirty="0" err="1" smtClean="0"/>
              <a:t>Carta</a:t>
            </a:r>
            <a:r>
              <a:rPr lang="en-GB" dirty="0" smtClean="0"/>
              <a:t> </a:t>
            </a:r>
            <a:r>
              <a:rPr lang="en-GB" dirty="0" err="1" smtClean="0"/>
              <a:t>del’ONU</a:t>
            </a:r>
            <a:r>
              <a:rPr lang="en-GB" dirty="0" smtClean="0"/>
              <a:t>, </a:t>
            </a:r>
            <a:r>
              <a:rPr lang="en-GB" dirty="0" err="1" smtClean="0"/>
              <a:t>i</a:t>
            </a:r>
            <a:r>
              <a:rPr lang="en-GB" dirty="0" smtClean="0"/>
              <a:t> </a:t>
            </a:r>
            <a:r>
              <a:rPr lang="en-GB" dirty="0" err="1" smtClean="0"/>
              <a:t>Diritti</a:t>
            </a:r>
            <a:r>
              <a:rPr lang="en-GB" dirty="0" smtClean="0"/>
              <a:t> </a:t>
            </a:r>
            <a:r>
              <a:rPr lang="en-GB" dirty="0" err="1" smtClean="0"/>
              <a:t>saranno</a:t>
            </a:r>
            <a:r>
              <a:rPr lang="en-GB" dirty="0" smtClean="0"/>
              <a:t> </a:t>
            </a:r>
            <a:r>
              <a:rPr lang="en-GB" dirty="0" err="1" smtClean="0"/>
              <a:t>sempre</a:t>
            </a:r>
            <a:r>
              <a:rPr lang="en-GB" dirty="0" smtClean="0"/>
              <a:t> </a:t>
            </a:r>
            <a:r>
              <a:rPr lang="en-GB" dirty="0" err="1" smtClean="0"/>
              <a:t>contrastati</a:t>
            </a:r>
            <a:r>
              <a:rPr lang="en-GB" dirty="0" smtClean="0"/>
              <a:t> e la </a:t>
            </a:r>
            <a:r>
              <a:rPr lang="en-GB" dirty="0" err="1" smtClean="0"/>
              <a:t>Cultura</a:t>
            </a:r>
            <a:r>
              <a:rPr lang="en-GB" dirty="0" smtClean="0"/>
              <a:t> </a:t>
            </a:r>
            <a:r>
              <a:rPr lang="en-GB" dirty="0" err="1" smtClean="0"/>
              <a:t>della</a:t>
            </a:r>
            <a:r>
              <a:rPr lang="en-GB" dirty="0" smtClean="0"/>
              <a:t> Pace  </a:t>
            </a:r>
            <a:r>
              <a:rPr lang="en-GB" dirty="0" err="1" smtClean="0"/>
              <a:t>una</a:t>
            </a:r>
            <a:r>
              <a:rPr lang="en-GB" dirty="0" smtClean="0"/>
              <a:t> </a:t>
            </a:r>
            <a:r>
              <a:rPr lang="en-GB" dirty="0" err="1" smtClean="0"/>
              <a:t>espressione</a:t>
            </a:r>
            <a:r>
              <a:rPr lang="en-GB" dirty="0" smtClean="0"/>
              <a:t> </a:t>
            </a:r>
            <a:r>
              <a:rPr lang="en-GB" dirty="0" err="1" smtClean="0"/>
              <a:t>filosofica</a:t>
            </a:r>
            <a:r>
              <a:rPr lang="en-GB" dirty="0" smtClean="0"/>
              <a:t> </a:t>
            </a:r>
            <a:r>
              <a:rPr lang="en-GB" dirty="0" err="1" smtClean="0"/>
              <a:t>che</a:t>
            </a:r>
            <a:r>
              <a:rPr lang="en-GB" dirty="0" smtClean="0"/>
              <a:t> per </a:t>
            </a:r>
            <a:r>
              <a:rPr lang="en-GB" dirty="0" err="1" smtClean="0"/>
              <a:t>applicarla</a:t>
            </a:r>
            <a:r>
              <a:rPr lang="en-GB" dirty="0" smtClean="0"/>
              <a:t> </a:t>
            </a:r>
            <a:r>
              <a:rPr lang="en-GB" dirty="0" err="1" smtClean="0"/>
              <a:t>abbiamo</a:t>
            </a:r>
            <a:r>
              <a:rPr lang="en-GB" dirty="0" smtClean="0"/>
              <a:t> </a:t>
            </a:r>
            <a:r>
              <a:rPr lang="en-GB" dirty="0" err="1" smtClean="0"/>
              <a:t>bisogno</a:t>
            </a:r>
            <a:r>
              <a:rPr lang="en-GB" dirty="0" smtClean="0"/>
              <a:t> </a:t>
            </a:r>
            <a:r>
              <a:rPr lang="en-GB" dirty="0" err="1" smtClean="0"/>
              <a:t>degli</a:t>
            </a:r>
            <a:r>
              <a:rPr lang="en-GB" dirty="0" smtClean="0"/>
              <a:t> </a:t>
            </a:r>
            <a:r>
              <a:rPr lang="en-GB" dirty="0" err="1" smtClean="0"/>
              <a:t>Eserciti</a:t>
            </a:r>
            <a:r>
              <a:rPr lang="en-GB" dirty="0" smtClean="0"/>
              <a:t>.</a:t>
            </a:r>
          </a:p>
          <a:p>
            <a:pPr>
              <a:buNone/>
            </a:pPr>
            <a:endParaRPr lang="en-GB" dirty="0"/>
          </a:p>
        </p:txBody>
      </p:sp>
      <p:sp>
        <p:nvSpPr>
          <p:cNvPr id="4" name="Segnaposto numero diapositiva 3"/>
          <p:cNvSpPr>
            <a:spLocks noGrp="1"/>
          </p:cNvSpPr>
          <p:nvPr>
            <p:ph type="sldNum" sz="quarter" idx="12"/>
          </p:nvPr>
        </p:nvSpPr>
        <p:spPr/>
        <p:txBody>
          <a:bodyPr/>
          <a:lstStyle/>
          <a:p>
            <a:fld id="{D327DC64-BF40-4E33-8E3C-22E69DFF1CBB}" type="slidenum">
              <a:rPr lang="it-IT" smtClean="0"/>
              <a:pPr/>
              <a:t>3</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sz="3600" dirty="0" smtClean="0"/>
              <a:t>I PRINCIPI CONTRASTATI SUI DIRITTI DELL’UOMO</a:t>
            </a:r>
            <a:endParaRPr lang="en-GB" sz="3600" dirty="0"/>
          </a:p>
        </p:txBody>
      </p:sp>
      <p:sp>
        <p:nvSpPr>
          <p:cNvPr id="3" name="Segnaposto contenuto 2"/>
          <p:cNvSpPr>
            <a:spLocks noGrp="1"/>
          </p:cNvSpPr>
          <p:nvPr>
            <p:ph idx="1"/>
          </p:nvPr>
        </p:nvSpPr>
        <p:spPr/>
        <p:txBody>
          <a:bodyPr>
            <a:normAutofit fontScale="92500" lnSpcReduction="10000"/>
          </a:bodyPr>
          <a:lstStyle/>
          <a:p>
            <a:pPr>
              <a:buNone/>
            </a:pPr>
            <a:r>
              <a:rPr lang="en-GB" sz="2000" dirty="0" smtClean="0"/>
              <a:t>Uno </a:t>
            </a:r>
            <a:r>
              <a:rPr lang="en-GB" sz="2000" dirty="0" err="1" smtClean="0"/>
              <a:t>dei</a:t>
            </a:r>
            <a:r>
              <a:rPr lang="en-GB" sz="2000" dirty="0" smtClean="0"/>
              <a:t> </a:t>
            </a:r>
            <a:r>
              <a:rPr lang="en-GB" sz="2000" dirty="0" err="1" smtClean="0"/>
              <a:t>Pricipi</a:t>
            </a:r>
            <a:r>
              <a:rPr lang="en-GB" sz="2000" dirty="0" smtClean="0"/>
              <a:t> </a:t>
            </a:r>
            <a:r>
              <a:rPr lang="en-GB" sz="2000" dirty="0" err="1" smtClean="0"/>
              <a:t>fondamentali</a:t>
            </a:r>
            <a:r>
              <a:rPr lang="en-GB" sz="2000" dirty="0" smtClean="0"/>
              <a:t> </a:t>
            </a:r>
            <a:r>
              <a:rPr lang="en-GB" sz="2000" dirty="0" err="1" smtClean="0"/>
              <a:t>della</a:t>
            </a:r>
            <a:r>
              <a:rPr lang="en-GB" sz="2000" dirty="0" smtClean="0"/>
              <a:t> </a:t>
            </a:r>
            <a:r>
              <a:rPr lang="en-GB" sz="2000" dirty="0" err="1" smtClean="0"/>
              <a:t>Carta</a:t>
            </a:r>
            <a:r>
              <a:rPr lang="en-GB" sz="2000" dirty="0" smtClean="0"/>
              <a:t> </a:t>
            </a:r>
            <a:r>
              <a:rPr lang="en-GB" sz="2000" dirty="0" err="1" smtClean="0"/>
              <a:t>dell’ONU</a:t>
            </a:r>
            <a:r>
              <a:rPr lang="en-GB" sz="2000" dirty="0" smtClean="0"/>
              <a:t> </a:t>
            </a:r>
            <a:r>
              <a:rPr lang="en-GB" sz="2000" dirty="0" err="1" smtClean="0"/>
              <a:t>recita</a:t>
            </a:r>
            <a:r>
              <a:rPr lang="en-GB" sz="2000" dirty="0" smtClean="0"/>
              <a:t>:</a:t>
            </a:r>
          </a:p>
          <a:p>
            <a:pPr>
              <a:buNone/>
            </a:pPr>
            <a:r>
              <a:rPr lang="en-GB" sz="2000" dirty="0" smtClean="0"/>
              <a:t>PROMUOVERE IL RISPETTO DEI DIRITTI UMANI E DELLE  LIBERTA’ FONDAMENTALI A VANTAGGIO DI TUTTI GLI UOMINI.</a:t>
            </a:r>
          </a:p>
          <a:p>
            <a:pPr>
              <a:buNone/>
            </a:pPr>
            <a:r>
              <a:rPr lang="en-GB" sz="2000" dirty="0" err="1" smtClean="0"/>
              <a:t>Da</a:t>
            </a:r>
            <a:r>
              <a:rPr lang="en-GB" sz="2000" dirty="0" smtClean="0"/>
              <a:t> </a:t>
            </a:r>
            <a:r>
              <a:rPr lang="en-GB" sz="2000" dirty="0" err="1" smtClean="0"/>
              <a:t>questo</a:t>
            </a:r>
            <a:r>
              <a:rPr lang="en-GB" sz="2000" dirty="0" smtClean="0"/>
              <a:t> Principio è </a:t>
            </a:r>
            <a:r>
              <a:rPr lang="en-GB" sz="2000" dirty="0" err="1" smtClean="0"/>
              <a:t>nato</a:t>
            </a:r>
            <a:r>
              <a:rPr lang="en-GB" sz="2000" dirty="0" smtClean="0"/>
              <a:t> </a:t>
            </a:r>
            <a:r>
              <a:rPr lang="en-GB" sz="2000" dirty="0" err="1" smtClean="0"/>
              <a:t>nel</a:t>
            </a:r>
            <a:r>
              <a:rPr lang="en-GB" sz="2000" dirty="0" smtClean="0"/>
              <a:t> 1948 </a:t>
            </a:r>
            <a:r>
              <a:rPr lang="en-GB" sz="2000" dirty="0" err="1" smtClean="0"/>
              <a:t>il</a:t>
            </a:r>
            <a:r>
              <a:rPr lang="en-GB" sz="2000" dirty="0" smtClean="0"/>
              <a:t> </a:t>
            </a:r>
            <a:r>
              <a:rPr lang="en-GB" sz="2000" dirty="0" err="1" smtClean="0"/>
              <a:t>secondo</a:t>
            </a:r>
            <a:r>
              <a:rPr lang="en-GB" sz="2000" dirty="0" smtClean="0"/>
              <a:t> </a:t>
            </a:r>
            <a:r>
              <a:rPr lang="en-GB" sz="2000" dirty="0" err="1" smtClean="0"/>
              <a:t>grande</a:t>
            </a:r>
            <a:r>
              <a:rPr lang="en-GB" sz="2000" dirty="0" smtClean="0"/>
              <a:t> </a:t>
            </a:r>
            <a:r>
              <a:rPr lang="en-GB" sz="2000" dirty="0" err="1" smtClean="0"/>
              <a:t>Documento</a:t>
            </a:r>
            <a:r>
              <a:rPr lang="en-GB" sz="2000" dirty="0" smtClean="0"/>
              <a:t> : </a:t>
            </a:r>
          </a:p>
          <a:p>
            <a:pPr>
              <a:buNone/>
            </a:pPr>
            <a:r>
              <a:rPr lang="en-GB" sz="2000" dirty="0" smtClean="0"/>
              <a:t>           LA DICHIARAZIONE UNIVERSALE DEI DIRITTI DELL’UOMO.</a:t>
            </a:r>
          </a:p>
          <a:p>
            <a:pPr>
              <a:buNone/>
            </a:pPr>
            <a:r>
              <a:rPr lang="en-GB" sz="2000" dirty="0" smtClean="0"/>
              <a:t>La LIBERTA’ E L’UGUAGLIANZA nella </a:t>
            </a:r>
            <a:r>
              <a:rPr lang="en-GB" sz="2000" dirty="0" err="1" smtClean="0"/>
              <a:t>Dignità</a:t>
            </a:r>
            <a:r>
              <a:rPr lang="en-GB" sz="2000" dirty="0" smtClean="0"/>
              <a:t> e </a:t>
            </a:r>
            <a:r>
              <a:rPr lang="en-GB" sz="2000" dirty="0" err="1" smtClean="0"/>
              <a:t>nei</a:t>
            </a:r>
            <a:r>
              <a:rPr lang="en-GB" sz="2000" dirty="0" smtClean="0"/>
              <a:t> </a:t>
            </a:r>
            <a:r>
              <a:rPr lang="en-GB" sz="2000" dirty="0" err="1" smtClean="0"/>
              <a:t>Diritti</a:t>
            </a:r>
            <a:r>
              <a:rPr lang="en-GB" sz="2000" dirty="0" smtClean="0"/>
              <a:t> </a:t>
            </a:r>
            <a:r>
              <a:rPr lang="en-GB" sz="2000" dirty="0" err="1" smtClean="0"/>
              <a:t>di</a:t>
            </a:r>
            <a:r>
              <a:rPr lang="en-GB" sz="2000" dirty="0" smtClean="0"/>
              <a:t> </a:t>
            </a:r>
            <a:r>
              <a:rPr lang="en-GB" sz="2000" dirty="0" err="1" smtClean="0"/>
              <a:t>tutti</a:t>
            </a:r>
            <a:r>
              <a:rPr lang="en-GB" sz="2000" dirty="0" smtClean="0"/>
              <a:t> </a:t>
            </a:r>
            <a:r>
              <a:rPr lang="en-GB" sz="2000" dirty="0" err="1" smtClean="0"/>
              <a:t>gli</a:t>
            </a:r>
            <a:r>
              <a:rPr lang="en-GB" sz="2000" dirty="0" smtClean="0"/>
              <a:t> </a:t>
            </a:r>
            <a:r>
              <a:rPr lang="en-GB" sz="2000" dirty="0" err="1" smtClean="0"/>
              <a:t>uomini</a:t>
            </a:r>
            <a:r>
              <a:rPr lang="en-GB" sz="2000" dirty="0" smtClean="0"/>
              <a:t> non </a:t>
            </a:r>
            <a:r>
              <a:rPr lang="en-GB" sz="2000" dirty="0" err="1" smtClean="0"/>
              <a:t>sono</a:t>
            </a:r>
            <a:r>
              <a:rPr lang="en-GB" sz="2000" dirty="0" smtClean="0"/>
              <a:t> </a:t>
            </a:r>
            <a:r>
              <a:rPr lang="en-GB" sz="2000" dirty="0" err="1" smtClean="0"/>
              <a:t>però</a:t>
            </a:r>
            <a:r>
              <a:rPr lang="en-GB" sz="2000" dirty="0" smtClean="0"/>
              <a:t> </a:t>
            </a:r>
            <a:r>
              <a:rPr lang="en-GB" sz="2000" dirty="0" err="1" smtClean="0"/>
              <a:t>già</a:t>
            </a:r>
            <a:r>
              <a:rPr lang="en-GB" sz="2000" dirty="0" smtClean="0"/>
              <a:t> </a:t>
            </a:r>
            <a:r>
              <a:rPr lang="en-GB" sz="2000" dirty="0" err="1" smtClean="0"/>
              <a:t>conquistati</a:t>
            </a:r>
            <a:r>
              <a:rPr lang="en-GB" sz="2000" dirty="0" smtClean="0"/>
              <a:t> </a:t>
            </a:r>
            <a:r>
              <a:rPr lang="en-GB" sz="2000" dirty="0" err="1" smtClean="0"/>
              <a:t>universalmente</a:t>
            </a:r>
            <a:r>
              <a:rPr lang="en-GB" sz="2000" dirty="0" smtClean="0"/>
              <a:t> per </a:t>
            </a:r>
            <a:r>
              <a:rPr lang="en-GB" sz="2000" dirty="0" err="1" smtClean="0"/>
              <a:t>quanto</a:t>
            </a:r>
            <a:r>
              <a:rPr lang="en-GB" sz="2000" dirty="0" smtClean="0"/>
              <a:t> </a:t>
            </a:r>
            <a:r>
              <a:rPr lang="en-GB" sz="2000" dirty="0" err="1" smtClean="0"/>
              <a:t>abbiano</a:t>
            </a:r>
            <a:r>
              <a:rPr lang="en-GB" sz="2000" dirty="0" smtClean="0"/>
              <a:t> </a:t>
            </a:r>
            <a:r>
              <a:rPr lang="en-GB" sz="2000" dirty="0" err="1" smtClean="0"/>
              <a:t>origini</a:t>
            </a:r>
            <a:r>
              <a:rPr lang="en-GB" sz="2000" dirty="0" smtClean="0"/>
              <a:t> </a:t>
            </a:r>
            <a:r>
              <a:rPr lang="en-GB" sz="2000" dirty="0" err="1" smtClean="0"/>
              <a:t>lontane</a:t>
            </a:r>
            <a:r>
              <a:rPr lang="en-GB" sz="2000" dirty="0" smtClean="0"/>
              <a:t>, </a:t>
            </a:r>
            <a:r>
              <a:rPr lang="en-GB" sz="2000" dirty="0" err="1" smtClean="0"/>
              <a:t>perché</a:t>
            </a:r>
            <a:r>
              <a:rPr lang="en-GB" sz="2000" dirty="0" smtClean="0"/>
              <a:t> </a:t>
            </a:r>
            <a:r>
              <a:rPr lang="en-GB" sz="2000" dirty="0" err="1" smtClean="0"/>
              <a:t>manca</a:t>
            </a:r>
            <a:r>
              <a:rPr lang="en-GB" sz="2000" dirty="0" smtClean="0"/>
              <a:t> la </a:t>
            </a:r>
            <a:r>
              <a:rPr lang="en-GB" sz="2000" dirty="0" err="1" smtClean="0"/>
              <a:t>concezione</a:t>
            </a:r>
            <a:r>
              <a:rPr lang="en-GB" sz="2000" dirty="0" smtClean="0"/>
              <a:t> </a:t>
            </a:r>
            <a:r>
              <a:rPr lang="en-GB" sz="2000" dirty="0" err="1" smtClean="0"/>
              <a:t>di</a:t>
            </a:r>
            <a:r>
              <a:rPr lang="en-GB" sz="2000" dirty="0" smtClean="0"/>
              <a:t> </a:t>
            </a:r>
            <a:r>
              <a:rPr lang="en-GB" sz="2000" dirty="0" err="1" smtClean="0"/>
              <a:t>una</a:t>
            </a:r>
            <a:r>
              <a:rPr lang="en-GB" sz="2000" dirty="0" smtClean="0"/>
              <a:t> SOCIETA’ ETICA.</a:t>
            </a:r>
          </a:p>
          <a:p>
            <a:pPr>
              <a:buNone/>
            </a:pPr>
            <a:r>
              <a:rPr lang="en-GB" sz="2000" dirty="0" smtClean="0"/>
              <a:t>I </a:t>
            </a:r>
            <a:r>
              <a:rPr lang="en-GB" sz="2000" dirty="0" err="1" smtClean="0"/>
              <a:t>Diritti</a:t>
            </a:r>
            <a:r>
              <a:rPr lang="en-GB" sz="2000" dirty="0" smtClean="0"/>
              <a:t> </a:t>
            </a:r>
            <a:r>
              <a:rPr lang="en-GB" sz="2000" dirty="0" err="1" smtClean="0"/>
              <a:t>degli</a:t>
            </a:r>
            <a:r>
              <a:rPr lang="en-GB" sz="2000" dirty="0" smtClean="0"/>
              <a:t> </a:t>
            </a:r>
            <a:r>
              <a:rPr lang="en-GB" sz="2000" dirty="0" err="1" smtClean="0"/>
              <a:t>Uomini</a:t>
            </a:r>
            <a:r>
              <a:rPr lang="en-GB" sz="2000" dirty="0" smtClean="0"/>
              <a:t> </a:t>
            </a:r>
            <a:r>
              <a:rPr lang="en-GB" sz="2000" dirty="0" err="1" smtClean="0"/>
              <a:t>sono</a:t>
            </a:r>
            <a:r>
              <a:rPr lang="en-GB" sz="2000" dirty="0" smtClean="0"/>
              <a:t> </a:t>
            </a:r>
            <a:r>
              <a:rPr lang="en-GB" sz="2000" dirty="0" err="1" smtClean="0"/>
              <a:t>stati</a:t>
            </a:r>
            <a:r>
              <a:rPr lang="en-GB" sz="2000" dirty="0" smtClean="0"/>
              <a:t> </a:t>
            </a:r>
            <a:r>
              <a:rPr lang="en-GB" sz="2000" dirty="0" err="1" smtClean="0"/>
              <a:t>emancipati</a:t>
            </a:r>
            <a:r>
              <a:rPr lang="en-GB" sz="2000" dirty="0" smtClean="0"/>
              <a:t> </a:t>
            </a:r>
            <a:r>
              <a:rPr lang="en-GB" sz="2000" dirty="0" err="1" smtClean="0"/>
              <a:t>nel</a:t>
            </a:r>
            <a:r>
              <a:rPr lang="en-GB" sz="2000" dirty="0" smtClean="0"/>
              <a:t> 1215 nella MAGNA CARTA del Re Giovanni </a:t>
            </a:r>
            <a:r>
              <a:rPr lang="en-GB" sz="2000" dirty="0" err="1" smtClean="0"/>
              <a:t>senza</a:t>
            </a:r>
            <a:r>
              <a:rPr lang="en-GB" sz="2000" dirty="0" smtClean="0"/>
              <a:t> Terra, poi </a:t>
            </a:r>
            <a:r>
              <a:rPr lang="en-GB" sz="2000" dirty="0" err="1" smtClean="0"/>
              <a:t>dalla</a:t>
            </a:r>
            <a:r>
              <a:rPr lang="en-GB" sz="2000" dirty="0" smtClean="0"/>
              <a:t> BILL RIGHT del 1689, </a:t>
            </a:r>
            <a:r>
              <a:rPr lang="en-GB" sz="2000" dirty="0" err="1" smtClean="0"/>
              <a:t>che</a:t>
            </a:r>
            <a:r>
              <a:rPr lang="en-GB" sz="2000" dirty="0" smtClean="0"/>
              <a:t> pose fine </a:t>
            </a:r>
            <a:r>
              <a:rPr lang="en-GB" sz="2000" dirty="0" err="1" smtClean="0"/>
              <a:t>alla</a:t>
            </a:r>
            <a:r>
              <a:rPr lang="en-GB" sz="2000" dirty="0" smtClean="0"/>
              <a:t> </a:t>
            </a:r>
            <a:r>
              <a:rPr lang="en-GB" sz="2000" dirty="0" err="1" smtClean="0"/>
              <a:t>tirannia</a:t>
            </a:r>
            <a:r>
              <a:rPr lang="en-GB" sz="2000" dirty="0" smtClean="0"/>
              <a:t> </a:t>
            </a:r>
            <a:r>
              <a:rPr lang="en-GB" sz="2000" dirty="0" err="1" smtClean="0"/>
              <a:t>degli</a:t>
            </a:r>
            <a:r>
              <a:rPr lang="en-GB" sz="2000" dirty="0" smtClean="0"/>
              <a:t> Stuart, </a:t>
            </a:r>
            <a:r>
              <a:rPr lang="en-GB" sz="2000" dirty="0" err="1" smtClean="0"/>
              <a:t>dalla</a:t>
            </a:r>
            <a:r>
              <a:rPr lang="en-GB" sz="2000" dirty="0" smtClean="0"/>
              <a:t> DICHIERAZIONE DI INDIPENDENZA AMERICANA NEL 1776, </a:t>
            </a:r>
            <a:r>
              <a:rPr lang="en-GB" sz="2000" dirty="0" err="1" smtClean="0"/>
              <a:t>ed</a:t>
            </a:r>
            <a:r>
              <a:rPr lang="en-GB" sz="2000" dirty="0" smtClean="0"/>
              <a:t> </a:t>
            </a:r>
            <a:r>
              <a:rPr lang="en-GB" sz="2000" dirty="0" err="1" smtClean="0"/>
              <a:t>infine</a:t>
            </a:r>
            <a:r>
              <a:rPr lang="en-GB" sz="2000" dirty="0" smtClean="0"/>
              <a:t> </a:t>
            </a:r>
            <a:r>
              <a:rPr lang="en-GB" sz="2000" dirty="0" err="1" smtClean="0"/>
              <a:t>dalla</a:t>
            </a:r>
            <a:r>
              <a:rPr lang="en-GB" sz="2000" dirty="0" smtClean="0"/>
              <a:t> DICHIARAZIONE FRANCESE DEI DIRITTI DELL’UOMO E DEL CITTADINO, </a:t>
            </a:r>
            <a:r>
              <a:rPr lang="en-GB" sz="2000" dirty="0" err="1" smtClean="0"/>
              <a:t>nel</a:t>
            </a:r>
            <a:r>
              <a:rPr lang="en-GB" sz="2000" dirty="0" smtClean="0"/>
              <a:t> 1789.</a:t>
            </a:r>
            <a:endParaRPr lang="en-GB" sz="2000" dirty="0"/>
          </a:p>
        </p:txBody>
      </p:sp>
      <p:sp>
        <p:nvSpPr>
          <p:cNvPr id="4" name="Segnaposto numero diapositiva 3"/>
          <p:cNvSpPr>
            <a:spLocks noGrp="1"/>
          </p:cNvSpPr>
          <p:nvPr>
            <p:ph type="sldNum" sz="quarter" idx="12"/>
          </p:nvPr>
        </p:nvSpPr>
        <p:spPr/>
        <p:txBody>
          <a:bodyPr/>
          <a:lstStyle/>
          <a:p>
            <a:fld id="{D327DC64-BF40-4E33-8E3C-22E69DFF1CBB}" type="slidenum">
              <a:rPr lang="it-IT" smtClean="0"/>
              <a:pPr/>
              <a:t>4</a:t>
            </a:fld>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sz="3600" dirty="0" smtClean="0"/>
              <a:t>I CONTRASTI IN SENO ALL’ONU SUI DIRITTI DELL’UOMO</a:t>
            </a:r>
            <a:endParaRPr lang="en-GB" sz="3600" dirty="0"/>
          </a:p>
        </p:txBody>
      </p:sp>
      <p:sp>
        <p:nvSpPr>
          <p:cNvPr id="3" name="Segnaposto contenuto 2"/>
          <p:cNvSpPr>
            <a:spLocks noGrp="1"/>
          </p:cNvSpPr>
          <p:nvPr>
            <p:ph idx="1"/>
          </p:nvPr>
        </p:nvSpPr>
        <p:spPr/>
        <p:txBody>
          <a:bodyPr>
            <a:normAutofit lnSpcReduction="10000"/>
          </a:bodyPr>
          <a:lstStyle/>
          <a:p>
            <a:pPr>
              <a:buNone/>
            </a:pPr>
            <a:r>
              <a:rPr lang="en-GB" sz="2000" dirty="0" smtClean="0"/>
              <a:t>A </a:t>
            </a:r>
            <a:r>
              <a:rPr lang="en-GB" sz="2000" dirty="0" err="1" smtClean="0"/>
              <a:t>completamento</a:t>
            </a:r>
            <a:r>
              <a:rPr lang="en-GB" sz="2000" dirty="0" smtClean="0"/>
              <a:t> </a:t>
            </a:r>
            <a:r>
              <a:rPr lang="en-GB" sz="2000" dirty="0" err="1" smtClean="0"/>
              <a:t>della</a:t>
            </a:r>
            <a:r>
              <a:rPr lang="en-GB" sz="2000" dirty="0" smtClean="0"/>
              <a:t> </a:t>
            </a:r>
            <a:r>
              <a:rPr lang="en-GB" sz="2000" dirty="0" err="1" smtClean="0"/>
              <a:t>Dichiarazione</a:t>
            </a:r>
            <a:r>
              <a:rPr lang="en-GB" sz="2000" dirty="0" smtClean="0"/>
              <a:t> </a:t>
            </a:r>
            <a:r>
              <a:rPr lang="en-GB" sz="2000" dirty="0" err="1" smtClean="0"/>
              <a:t>Universale</a:t>
            </a:r>
            <a:r>
              <a:rPr lang="en-GB" sz="2000" dirty="0" smtClean="0"/>
              <a:t> </a:t>
            </a:r>
            <a:r>
              <a:rPr lang="en-GB" sz="2000" dirty="0" err="1" smtClean="0"/>
              <a:t>furono</a:t>
            </a:r>
            <a:r>
              <a:rPr lang="en-GB" sz="2000" dirty="0" smtClean="0"/>
              <a:t> </a:t>
            </a:r>
            <a:r>
              <a:rPr lang="en-GB" sz="2000" dirty="0" err="1" smtClean="0"/>
              <a:t>approvati</a:t>
            </a:r>
            <a:r>
              <a:rPr lang="en-GB" sz="2000" dirty="0" smtClean="0"/>
              <a:t> </a:t>
            </a:r>
            <a:r>
              <a:rPr lang="en-GB" sz="2000" dirty="0" err="1" smtClean="0"/>
              <a:t>dall’ONU</a:t>
            </a:r>
            <a:r>
              <a:rPr lang="en-GB" sz="2000" dirty="0" smtClean="0"/>
              <a:t> due </a:t>
            </a:r>
            <a:r>
              <a:rPr lang="en-GB" sz="2000" dirty="0" err="1" smtClean="0"/>
              <a:t>Trattati</a:t>
            </a:r>
            <a:r>
              <a:rPr lang="en-GB" sz="2000" dirty="0" smtClean="0"/>
              <a:t> </a:t>
            </a:r>
            <a:r>
              <a:rPr lang="en-GB" sz="2000" dirty="0" err="1" smtClean="0"/>
              <a:t>internazionali</a:t>
            </a:r>
            <a:r>
              <a:rPr lang="en-GB" sz="2000" dirty="0" smtClean="0"/>
              <a:t> : </a:t>
            </a:r>
            <a:r>
              <a:rPr lang="en-GB" sz="2000" dirty="0" err="1" smtClean="0"/>
              <a:t>il</a:t>
            </a:r>
            <a:r>
              <a:rPr lang="en-GB" sz="2000" dirty="0" smtClean="0"/>
              <a:t> primo </a:t>
            </a:r>
            <a:r>
              <a:rPr lang="en-GB" sz="2000" dirty="0" err="1" smtClean="0"/>
              <a:t>codifica</a:t>
            </a:r>
            <a:r>
              <a:rPr lang="en-GB" sz="2000" dirty="0" smtClean="0"/>
              <a:t> </a:t>
            </a:r>
            <a:r>
              <a:rPr lang="en-GB" sz="2000" dirty="0" err="1" smtClean="0"/>
              <a:t>i</a:t>
            </a:r>
            <a:r>
              <a:rPr lang="en-GB" sz="2000" dirty="0" smtClean="0"/>
              <a:t> </a:t>
            </a:r>
            <a:r>
              <a:rPr lang="en-GB" sz="2000" dirty="0" err="1" smtClean="0"/>
              <a:t>diritti</a:t>
            </a:r>
            <a:r>
              <a:rPr lang="en-GB" sz="2000" dirty="0" smtClean="0"/>
              <a:t> </a:t>
            </a:r>
            <a:r>
              <a:rPr lang="en-GB" sz="2000" dirty="0" err="1" smtClean="0"/>
              <a:t>civili</a:t>
            </a:r>
            <a:r>
              <a:rPr lang="en-GB" sz="2000" dirty="0" smtClean="0"/>
              <a:t> e </a:t>
            </a:r>
            <a:r>
              <a:rPr lang="en-GB" sz="2000" dirty="0" err="1" smtClean="0"/>
              <a:t>politici</a:t>
            </a:r>
            <a:r>
              <a:rPr lang="en-GB" sz="2000" dirty="0" smtClean="0"/>
              <a:t> </a:t>
            </a:r>
            <a:r>
              <a:rPr lang="en-GB" sz="2000" dirty="0" err="1" smtClean="0"/>
              <a:t>ed</a:t>
            </a:r>
            <a:r>
              <a:rPr lang="en-GB" sz="2000" dirty="0" smtClean="0"/>
              <a:t> </a:t>
            </a:r>
            <a:r>
              <a:rPr lang="en-GB" sz="2000" dirty="0" err="1" smtClean="0"/>
              <a:t>il</a:t>
            </a:r>
            <a:r>
              <a:rPr lang="en-GB" sz="2000" dirty="0" smtClean="0"/>
              <a:t> </a:t>
            </a:r>
            <a:r>
              <a:rPr lang="en-GB" sz="2000" dirty="0" err="1" smtClean="0"/>
              <a:t>secondo</a:t>
            </a:r>
            <a:r>
              <a:rPr lang="en-GB" sz="2000" dirty="0" smtClean="0"/>
              <a:t> </a:t>
            </a:r>
            <a:r>
              <a:rPr lang="en-GB" sz="2000" dirty="0" err="1" smtClean="0"/>
              <a:t>i</a:t>
            </a:r>
            <a:r>
              <a:rPr lang="en-GB" sz="2000" dirty="0" smtClean="0"/>
              <a:t> </a:t>
            </a:r>
            <a:r>
              <a:rPr lang="en-GB" sz="2000" dirty="0" err="1" smtClean="0"/>
              <a:t>diritti</a:t>
            </a:r>
            <a:r>
              <a:rPr lang="en-GB" sz="2000" dirty="0" smtClean="0"/>
              <a:t> </a:t>
            </a:r>
            <a:r>
              <a:rPr lang="en-GB" sz="2000" dirty="0" err="1" smtClean="0"/>
              <a:t>Economici</a:t>
            </a:r>
            <a:r>
              <a:rPr lang="en-GB" sz="2000" dirty="0" smtClean="0"/>
              <a:t>. </a:t>
            </a:r>
            <a:r>
              <a:rPr lang="en-GB" sz="2000" dirty="0" err="1" smtClean="0"/>
              <a:t>Sociali</a:t>
            </a:r>
            <a:r>
              <a:rPr lang="en-GB" sz="2000" dirty="0" smtClean="0"/>
              <a:t> e </a:t>
            </a:r>
            <a:r>
              <a:rPr lang="en-GB" sz="2000" dirty="0" err="1" smtClean="0"/>
              <a:t>culturali</a:t>
            </a:r>
            <a:r>
              <a:rPr lang="en-GB" sz="2000" dirty="0" smtClean="0"/>
              <a:t>.</a:t>
            </a:r>
          </a:p>
          <a:p>
            <a:pPr>
              <a:buNone/>
            </a:pPr>
            <a:r>
              <a:rPr lang="en-GB" sz="2000" dirty="0" smtClean="0"/>
              <a:t>Vi </a:t>
            </a:r>
            <a:r>
              <a:rPr lang="en-GB" sz="2000" dirty="0" err="1" smtClean="0"/>
              <a:t>sono</a:t>
            </a:r>
            <a:r>
              <a:rPr lang="en-GB" sz="2000" dirty="0" smtClean="0"/>
              <a:t> diverse </a:t>
            </a:r>
            <a:r>
              <a:rPr lang="en-GB" sz="2000" dirty="0" err="1" smtClean="0"/>
              <a:t>Cultureprevalentemente</a:t>
            </a:r>
            <a:r>
              <a:rPr lang="en-GB" sz="2000" dirty="0" smtClean="0"/>
              <a:t> </a:t>
            </a:r>
            <a:r>
              <a:rPr lang="en-GB" sz="2000" dirty="0" err="1" smtClean="0"/>
              <a:t>islamiche</a:t>
            </a:r>
            <a:r>
              <a:rPr lang="en-GB" sz="2000" dirty="0" smtClean="0"/>
              <a:t>, </a:t>
            </a:r>
            <a:r>
              <a:rPr lang="en-GB" sz="2000" dirty="0" err="1" smtClean="0"/>
              <a:t>asiatiche</a:t>
            </a:r>
            <a:r>
              <a:rPr lang="en-GB" sz="2000" dirty="0" smtClean="0"/>
              <a:t> </a:t>
            </a:r>
            <a:r>
              <a:rPr lang="en-GB" sz="2000" dirty="0" err="1" smtClean="0"/>
              <a:t>ed</a:t>
            </a:r>
            <a:r>
              <a:rPr lang="en-GB" sz="2000" dirty="0" smtClean="0"/>
              <a:t> </a:t>
            </a:r>
            <a:r>
              <a:rPr lang="en-GB" sz="2000" dirty="0" err="1" smtClean="0"/>
              <a:t>africane</a:t>
            </a:r>
            <a:r>
              <a:rPr lang="en-GB" sz="2000" dirty="0" smtClean="0"/>
              <a:t> </a:t>
            </a:r>
            <a:r>
              <a:rPr lang="en-GB" sz="2000" dirty="0" err="1" smtClean="0"/>
              <a:t>che</a:t>
            </a:r>
            <a:r>
              <a:rPr lang="en-GB" sz="2000" dirty="0" smtClean="0"/>
              <a:t> </a:t>
            </a:r>
            <a:r>
              <a:rPr lang="en-GB" sz="2000" dirty="0" err="1" smtClean="0"/>
              <a:t>negano</a:t>
            </a:r>
            <a:r>
              <a:rPr lang="en-GB" sz="2000" dirty="0" smtClean="0"/>
              <a:t> </a:t>
            </a:r>
            <a:r>
              <a:rPr lang="en-GB" sz="2000" dirty="0" err="1" smtClean="0"/>
              <a:t>l’universalità</a:t>
            </a:r>
            <a:r>
              <a:rPr lang="en-GB" sz="2000" dirty="0" smtClean="0"/>
              <a:t> </a:t>
            </a:r>
            <a:r>
              <a:rPr lang="en-GB" sz="2000" dirty="0" err="1" smtClean="0"/>
              <a:t>dei</a:t>
            </a:r>
            <a:r>
              <a:rPr lang="en-GB" sz="2000" dirty="0" smtClean="0"/>
              <a:t> </a:t>
            </a:r>
            <a:r>
              <a:rPr lang="en-GB" sz="2000" dirty="0" err="1" smtClean="0"/>
              <a:t>Diritti</a:t>
            </a:r>
            <a:r>
              <a:rPr lang="en-GB" sz="2000" dirty="0" smtClean="0"/>
              <a:t> </a:t>
            </a:r>
            <a:r>
              <a:rPr lang="en-GB" sz="2000" dirty="0" err="1" smtClean="0"/>
              <a:t>dell’Uomo</a:t>
            </a:r>
            <a:r>
              <a:rPr lang="en-GB" sz="2000" dirty="0" smtClean="0"/>
              <a:t>, </a:t>
            </a:r>
            <a:r>
              <a:rPr lang="en-GB" sz="2000" dirty="0" err="1" smtClean="0"/>
              <a:t>negando</a:t>
            </a:r>
            <a:r>
              <a:rPr lang="en-GB" sz="2000" dirty="0" smtClean="0"/>
              <a:t> la </a:t>
            </a:r>
            <a:r>
              <a:rPr lang="en-GB" sz="2000" dirty="0" err="1" smtClean="0"/>
              <a:t>validità</a:t>
            </a:r>
            <a:r>
              <a:rPr lang="en-GB" sz="2000" dirty="0" smtClean="0"/>
              <a:t> </a:t>
            </a:r>
            <a:r>
              <a:rPr lang="en-GB" sz="2000" dirty="0" err="1" smtClean="0"/>
              <a:t>dei</a:t>
            </a:r>
            <a:r>
              <a:rPr lang="en-GB" sz="2000" dirty="0" smtClean="0"/>
              <a:t> </a:t>
            </a:r>
            <a:r>
              <a:rPr lang="en-GB" sz="2000" dirty="0" err="1" smtClean="0"/>
              <a:t>Tribunali</a:t>
            </a:r>
            <a:r>
              <a:rPr lang="en-GB" sz="2000" dirty="0" smtClean="0"/>
              <a:t> </a:t>
            </a:r>
            <a:r>
              <a:rPr lang="en-GB" sz="2000" dirty="0" err="1" smtClean="0"/>
              <a:t>internazionali</a:t>
            </a:r>
            <a:r>
              <a:rPr lang="en-GB" sz="2000" dirty="0" smtClean="0"/>
              <a:t>. Solo </a:t>
            </a:r>
            <a:r>
              <a:rPr lang="en-GB" sz="2000" dirty="0" err="1" smtClean="0"/>
              <a:t>nel</a:t>
            </a:r>
            <a:r>
              <a:rPr lang="en-GB" sz="2000" dirty="0" smtClean="0"/>
              <a:t> 1998 a Roma ,  </a:t>
            </a:r>
            <a:r>
              <a:rPr lang="en-GB" sz="2000" dirty="0" err="1" smtClean="0"/>
              <a:t>centosessanta</a:t>
            </a:r>
            <a:r>
              <a:rPr lang="en-GB" sz="2000" dirty="0" smtClean="0"/>
              <a:t> </a:t>
            </a:r>
            <a:r>
              <a:rPr lang="en-GB" sz="2000" dirty="0" err="1" smtClean="0"/>
              <a:t>Nazioni</a:t>
            </a:r>
            <a:r>
              <a:rPr lang="en-GB" sz="2000" dirty="0" smtClean="0"/>
              <a:t> </a:t>
            </a:r>
            <a:r>
              <a:rPr lang="en-GB" sz="2000" dirty="0" err="1" smtClean="0"/>
              <a:t>decidevano</a:t>
            </a:r>
            <a:r>
              <a:rPr lang="en-GB" sz="2000" dirty="0" smtClean="0"/>
              <a:t> </a:t>
            </a:r>
            <a:r>
              <a:rPr lang="en-GB" sz="2000" dirty="0" err="1" smtClean="0"/>
              <a:t>di</a:t>
            </a:r>
            <a:r>
              <a:rPr lang="en-GB" sz="2000" dirty="0" smtClean="0"/>
              <a:t> </a:t>
            </a:r>
            <a:r>
              <a:rPr lang="en-GB" sz="2000" dirty="0" err="1" smtClean="0"/>
              <a:t>istituire</a:t>
            </a:r>
            <a:r>
              <a:rPr lang="en-GB" sz="2000" dirty="0" smtClean="0"/>
              <a:t> </a:t>
            </a:r>
            <a:r>
              <a:rPr lang="en-GB" sz="2000" dirty="0" err="1" smtClean="0"/>
              <a:t>una</a:t>
            </a:r>
            <a:r>
              <a:rPr lang="en-GB" sz="2000" dirty="0" smtClean="0"/>
              <a:t> Corte </a:t>
            </a:r>
            <a:r>
              <a:rPr lang="en-GB" sz="2000" dirty="0" err="1" smtClean="0"/>
              <a:t>penale</a:t>
            </a:r>
            <a:r>
              <a:rPr lang="en-GB" sz="2000" dirty="0" smtClean="0"/>
              <a:t> </a:t>
            </a:r>
            <a:r>
              <a:rPr lang="en-GB" sz="2000" dirty="0" err="1" smtClean="0"/>
              <a:t>internazionaleper</a:t>
            </a:r>
            <a:r>
              <a:rPr lang="en-GB" sz="2000" dirty="0" smtClean="0"/>
              <a:t> </a:t>
            </a:r>
            <a:r>
              <a:rPr lang="en-GB" sz="2000" dirty="0" err="1" smtClean="0"/>
              <a:t>reati</a:t>
            </a:r>
            <a:r>
              <a:rPr lang="en-GB" sz="2000" dirty="0" smtClean="0"/>
              <a:t> </a:t>
            </a:r>
            <a:r>
              <a:rPr lang="en-GB" sz="2000" dirty="0" err="1" smtClean="0"/>
              <a:t>di</a:t>
            </a:r>
            <a:r>
              <a:rPr lang="en-GB" sz="2000" dirty="0" smtClean="0"/>
              <a:t> </a:t>
            </a:r>
            <a:r>
              <a:rPr lang="en-GB" sz="2000" dirty="0" err="1" smtClean="0"/>
              <a:t>genocidio</a:t>
            </a:r>
            <a:r>
              <a:rPr lang="en-GB" sz="2000" dirty="0" smtClean="0"/>
              <a:t>, </a:t>
            </a:r>
            <a:r>
              <a:rPr lang="en-GB" sz="2000" dirty="0" err="1" smtClean="0"/>
              <a:t>di</a:t>
            </a:r>
            <a:r>
              <a:rPr lang="en-GB" sz="2000" dirty="0" smtClean="0"/>
              <a:t> </a:t>
            </a:r>
            <a:r>
              <a:rPr lang="en-GB" sz="2000" dirty="0" err="1" smtClean="0"/>
              <a:t>crimini</a:t>
            </a:r>
            <a:r>
              <a:rPr lang="en-GB" sz="2000" dirty="0" smtClean="0"/>
              <a:t> </a:t>
            </a:r>
            <a:r>
              <a:rPr lang="en-GB" sz="2000" dirty="0" err="1" smtClean="0"/>
              <a:t>di</a:t>
            </a:r>
            <a:r>
              <a:rPr lang="en-GB" sz="2000" dirty="0" smtClean="0"/>
              <a:t> </a:t>
            </a:r>
            <a:r>
              <a:rPr lang="en-GB" sz="2000" dirty="0" err="1" smtClean="0"/>
              <a:t>guerra</a:t>
            </a:r>
            <a:r>
              <a:rPr lang="en-GB" sz="2000" dirty="0" smtClean="0"/>
              <a:t> e </a:t>
            </a:r>
            <a:r>
              <a:rPr lang="en-GB" sz="2000" dirty="0" err="1" smtClean="0"/>
              <a:t>di</a:t>
            </a:r>
            <a:r>
              <a:rPr lang="en-GB" sz="2000" dirty="0" smtClean="0"/>
              <a:t> </a:t>
            </a:r>
            <a:r>
              <a:rPr lang="en-GB" sz="2000" dirty="0" err="1" smtClean="0"/>
              <a:t>crimini</a:t>
            </a:r>
            <a:r>
              <a:rPr lang="en-GB" sz="2000" dirty="0" smtClean="0"/>
              <a:t> </a:t>
            </a:r>
            <a:r>
              <a:rPr lang="en-GB" sz="2000" dirty="0" err="1" smtClean="0"/>
              <a:t>contro</a:t>
            </a:r>
            <a:r>
              <a:rPr lang="en-GB" sz="2000" dirty="0" smtClean="0"/>
              <a:t> </a:t>
            </a:r>
            <a:r>
              <a:rPr lang="en-GB" sz="2000" dirty="0" err="1" smtClean="0"/>
              <a:t>l’Umanità</a:t>
            </a:r>
            <a:r>
              <a:rPr lang="en-GB" sz="2000" dirty="0" smtClean="0"/>
              <a:t> con </a:t>
            </a:r>
            <a:r>
              <a:rPr lang="en-GB" sz="2000" dirty="0" err="1" smtClean="0"/>
              <a:t>l’ASTENSIONE</a:t>
            </a:r>
            <a:r>
              <a:rPr lang="en-GB" sz="2000" dirty="0" smtClean="0"/>
              <a:t> </a:t>
            </a:r>
            <a:r>
              <a:rPr lang="en-GB" sz="2000" dirty="0" err="1" smtClean="0"/>
              <a:t>di</a:t>
            </a:r>
            <a:r>
              <a:rPr lang="en-GB" sz="2000" dirty="0" smtClean="0"/>
              <a:t> 21 </a:t>
            </a:r>
            <a:r>
              <a:rPr lang="en-GB" sz="2000" dirty="0" err="1" smtClean="0"/>
              <a:t>Paesi</a:t>
            </a:r>
            <a:r>
              <a:rPr lang="en-GB" sz="2000" dirty="0" smtClean="0"/>
              <a:t> </a:t>
            </a:r>
            <a:r>
              <a:rPr lang="en-GB" sz="2000" dirty="0" err="1" smtClean="0"/>
              <a:t>ed</a:t>
            </a:r>
            <a:r>
              <a:rPr lang="en-GB" sz="2000" dirty="0" smtClean="0"/>
              <a:t> </a:t>
            </a:r>
            <a:r>
              <a:rPr lang="en-GB" sz="2000" dirty="0" err="1" smtClean="0"/>
              <a:t>il</a:t>
            </a:r>
            <a:r>
              <a:rPr lang="en-GB" sz="2000" dirty="0" smtClean="0"/>
              <a:t> </a:t>
            </a:r>
            <a:r>
              <a:rPr lang="en-GB" sz="2000" dirty="0" err="1" smtClean="0"/>
              <a:t>Voto</a:t>
            </a:r>
            <a:r>
              <a:rPr lang="en-GB" sz="2000" dirty="0" smtClean="0"/>
              <a:t> </a:t>
            </a:r>
            <a:r>
              <a:rPr lang="en-GB" sz="2000" dirty="0" err="1" smtClean="0"/>
              <a:t>Contrario</a:t>
            </a:r>
            <a:r>
              <a:rPr lang="en-GB" sz="2000" dirty="0" smtClean="0"/>
              <a:t> </a:t>
            </a:r>
            <a:r>
              <a:rPr lang="en-GB" sz="2000" dirty="0" err="1" smtClean="0"/>
              <a:t>di</a:t>
            </a:r>
            <a:r>
              <a:rPr lang="en-GB" sz="2000" dirty="0" smtClean="0"/>
              <a:t> USA, CINA, INDIA ED ISRAELE. </a:t>
            </a:r>
          </a:p>
          <a:p>
            <a:pPr>
              <a:buNone/>
            </a:pPr>
            <a:r>
              <a:rPr lang="en-GB" sz="2000" dirty="0" err="1" smtClean="0"/>
              <a:t>Queste</a:t>
            </a:r>
            <a:r>
              <a:rPr lang="en-GB" sz="2000" dirty="0" smtClean="0"/>
              <a:t> </a:t>
            </a:r>
            <a:r>
              <a:rPr lang="en-GB" sz="2000" dirty="0" err="1" smtClean="0"/>
              <a:t>opposizioni</a:t>
            </a:r>
            <a:r>
              <a:rPr lang="en-GB" sz="2000" dirty="0" smtClean="0"/>
              <a:t> </a:t>
            </a:r>
            <a:r>
              <a:rPr lang="en-GB" sz="2000" dirty="0" err="1" smtClean="0"/>
              <a:t>alla</a:t>
            </a:r>
            <a:r>
              <a:rPr lang="en-GB" sz="2000" dirty="0" smtClean="0"/>
              <a:t> </a:t>
            </a:r>
            <a:r>
              <a:rPr lang="en-GB" sz="2000" dirty="0" err="1" smtClean="0"/>
              <a:t>Dichiarazione</a:t>
            </a:r>
            <a:r>
              <a:rPr lang="en-GB" sz="2000" dirty="0" smtClean="0"/>
              <a:t> </a:t>
            </a:r>
            <a:r>
              <a:rPr lang="en-GB" sz="2000" dirty="0" err="1" smtClean="0"/>
              <a:t>Universale</a:t>
            </a:r>
            <a:r>
              <a:rPr lang="en-GB" sz="2000" dirty="0" smtClean="0"/>
              <a:t> </a:t>
            </a:r>
            <a:r>
              <a:rPr lang="en-GB" sz="2000" dirty="0" err="1" smtClean="0"/>
              <a:t>rappresentano</a:t>
            </a:r>
            <a:r>
              <a:rPr lang="en-GB" sz="2000" dirty="0" smtClean="0"/>
              <a:t> la </a:t>
            </a:r>
            <a:r>
              <a:rPr lang="en-GB" sz="2000" dirty="0" err="1" smtClean="0"/>
              <a:t>mancanza</a:t>
            </a:r>
            <a:r>
              <a:rPr lang="en-GB" sz="2000" dirty="0" smtClean="0"/>
              <a:t> </a:t>
            </a:r>
            <a:r>
              <a:rPr lang="en-GB" sz="2000" dirty="0" err="1" smtClean="0"/>
              <a:t>di</a:t>
            </a:r>
            <a:r>
              <a:rPr lang="en-GB" sz="2000" dirty="0" smtClean="0"/>
              <a:t> </a:t>
            </a:r>
            <a:r>
              <a:rPr lang="en-GB" sz="2000" dirty="0" err="1" smtClean="0"/>
              <a:t>una</a:t>
            </a:r>
            <a:r>
              <a:rPr lang="en-GB" sz="2000" dirty="0" smtClean="0"/>
              <a:t> </a:t>
            </a:r>
            <a:r>
              <a:rPr lang="en-GB" sz="2000" dirty="0" err="1" smtClean="0"/>
              <a:t>Cultura</a:t>
            </a:r>
            <a:r>
              <a:rPr lang="en-GB" sz="2000" dirty="0" smtClean="0"/>
              <a:t> </a:t>
            </a:r>
            <a:r>
              <a:rPr lang="en-GB" sz="2000" dirty="0" err="1" smtClean="0"/>
              <a:t>di</a:t>
            </a:r>
            <a:r>
              <a:rPr lang="en-GB" sz="2000" dirty="0" smtClean="0"/>
              <a:t> </a:t>
            </a:r>
            <a:r>
              <a:rPr lang="en-GB" sz="2000" dirty="0" err="1" smtClean="0"/>
              <a:t>Principi</a:t>
            </a:r>
            <a:r>
              <a:rPr lang="en-GB" sz="2000" dirty="0" smtClean="0"/>
              <a:t> </a:t>
            </a:r>
            <a:r>
              <a:rPr lang="en-GB" sz="2000" dirty="0" err="1" smtClean="0"/>
              <a:t>Etici</a:t>
            </a:r>
            <a:r>
              <a:rPr lang="en-GB" sz="2000" dirty="0" smtClean="0"/>
              <a:t> nella </a:t>
            </a:r>
            <a:r>
              <a:rPr lang="en-GB" sz="2000" dirty="0" err="1" smtClean="0"/>
              <a:t>vite</a:t>
            </a:r>
            <a:r>
              <a:rPr lang="en-GB" sz="2000" dirty="0" smtClean="0"/>
              <a:t> </a:t>
            </a:r>
            <a:r>
              <a:rPr lang="en-GB" sz="2000" dirty="0" err="1" smtClean="0"/>
              <a:t>civile</a:t>
            </a:r>
            <a:r>
              <a:rPr lang="en-GB" sz="2000" dirty="0" smtClean="0"/>
              <a:t> </a:t>
            </a:r>
            <a:r>
              <a:rPr lang="en-GB" sz="2000" dirty="0" err="1" smtClean="0"/>
              <a:t>che</a:t>
            </a:r>
            <a:r>
              <a:rPr lang="en-GB" sz="2000" dirty="0" smtClean="0"/>
              <a:t> </a:t>
            </a:r>
            <a:r>
              <a:rPr lang="en-GB" sz="2000" dirty="0" err="1" smtClean="0"/>
              <a:t>ostacolano</a:t>
            </a:r>
            <a:r>
              <a:rPr lang="en-GB" sz="2000" dirty="0" smtClean="0"/>
              <a:t> </a:t>
            </a:r>
            <a:r>
              <a:rPr lang="en-GB" sz="2000" dirty="0" err="1" smtClean="0"/>
              <a:t>anche</a:t>
            </a:r>
            <a:r>
              <a:rPr lang="en-GB" sz="2000" dirty="0" smtClean="0"/>
              <a:t> la </a:t>
            </a:r>
            <a:r>
              <a:rPr lang="en-GB" sz="2000" dirty="0" err="1" smtClean="0"/>
              <a:t>formazione</a:t>
            </a:r>
            <a:r>
              <a:rPr lang="en-GB" sz="2000" dirty="0" smtClean="0"/>
              <a:t> </a:t>
            </a:r>
            <a:r>
              <a:rPr lang="en-GB" sz="2000" dirty="0" err="1" smtClean="0"/>
              <a:t>di</a:t>
            </a:r>
            <a:r>
              <a:rPr lang="en-GB" sz="2000" dirty="0" smtClean="0"/>
              <a:t> </a:t>
            </a:r>
            <a:r>
              <a:rPr lang="en-GB" sz="2000" dirty="0" err="1" smtClean="0"/>
              <a:t>una</a:t>
            </a:r>
            <a:r>
              <a:rPr lang="en-GB" sz="2000" dirty="0" smtClean="0"/>
              <a:t> </a:t>
            </a:r>
            <a:r>
              <a:rPr lang="en-GB" sz="2000" dirty="0" err="1" smtClean="0"/>
              <a:t>Cultura</a:t>
            </a:r>
            <a:r>
              <a:rPr lang="en-GB" sz="2000" dirty="0" smtClean="0"/>
              <a:t> </a:t>
            </a:r>
            <a:r>
              <a:rPr lang="en-GB" sz="2000" dirty="0" err="1" smtClean="0"/>
              <a:t>di</a:t>
            </a:r>
            <a:r>
              <a:rPr lang="en-GB" sz="2000" dirty="0" smtClean="0"/>
              <a:t> Pace.</a:t>
            </a:r>
          </a:p>
        </p:txBody>
      </p:sp>
      <p:sp>
        <p:nvSpPr>
          <p:cNvPr id="4" name="Segnaposto numero diapositiva 3"/>
          <p:cNvSpPr>
            <a:spLocks noGrp="1"/>
          </p:cNvSpPr>
          <p:nvPr>
            <p:ph type="sldNum" sz="quarter" idx="12"/>
          </p:nvPr>
        </p:nvSpPr>
        <p:spPr/>
        <p:txBody>
          <a:bodyPr/>
          <a:lstStyle/>
          <a:p>
            <a:fld id="{D327DC64-BF40-4E33-8E3C-22E69DFF1CBB}" type="slidenum">
              <a:rPr lang="it-IT" smtClean="0"/>
              <a:pPr/>
              <a:t>5</a:t>
            </a:fld>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sz="3600" dirty="0" smtClean="0"/>
              <a:t>L’AZIONE DEL ROTARY PER LA PACE</a:t>
            </a:r>
            <a:endParaRPr lang="en-GB" sz="3600" dirty="0"/>
          </a:p>
        </p:txBody>
      </p:sp>
      <p:sp>
        <p:nvSpPr>
          <p:cNvPr id="3" name="Segnaposto contenuto 2"/>
          <p:cNvSpPr>
            <a:spLocks noGrp="1"/>
          </p:cNvSpPr>
          <p:nvPr>
            <p:ph idx="1"/>
          </p:nvPr>
        </p:nvSpPr>
        <p:spPr>
          <a:xfrm>
            <a:off x="251520" y="1129308"/>
            <a:ext cx="8435280" cy="4176463"/>
          </a:xfrm>
        </p:spPr>
        <p:txBody>
          <a:bodyPr>
            <a:normAutofit fontScale="85000" lnSpcReduction="20000"/>
          </a:bodyPr>
          <a:lstStyle/>
          <a:p>
            <a:pPr>
              <a:buNone/>
            </a:pPr>
            <a:r>
              <a:rPr lang="en-GB" sz="2000" dirty="0" err="1" smtClean="0"/>
              <a:t>L’Azione</a:t>
            </a:r>
            <a:r>
              <a:rPr lang="en-GB" sz="2000" dirty="0" smtClean="0"/>
              <a:t> del Rotary </a:t>
            </a:r>
            <a:r>
              <a:rPr lang="en-GB" sz="2000" dirty="0" err="1" smtClean="0"/>
              <a:t>più</a:t>
            </a:r>
            <a:r>
              <a:rPr lang="en-GB" sz="2000" dirty="0" smtClean="0"/>
              <a:t> </a:t>
            </a:r>
            <a:r>
              <a:rPr lang="en-GB" sz="2000" dirty="0" err="1" smtClean="0"/>
              <a:t>importante</a:t>
            </a:r>
            <a:r>
              <a:rPr lang="en-GB" sz="2000" dirty="0" smtClean="0"/>
              <a:t> </a:t>
            </a:r>
            <a:r>
              <a:rPr lang="en-GB" sz="2000" dirty="0" err="1" smtClean="0"/>
              <a:t>ed</a:t>
            </a:r>
            <a:r>
              <a:rPr lang="en-GB" sz="2000" dirty="0" smtClean="0"/>
              <a:t> </a:t>
            </a:r>
            <a:r>
              <a:rPr lang="en-GB" sz="2000" dirty="0" err="1" smtClean="0"/>
              <a:t>impegnativa</a:t>
            </a:r>
            <a:r>
              <a:rPr lang="en-GB" sz="2000" dirty="0" smtClean="0"/>
              <a:t> per la Pace è la </a:t>
            </a:r>
            <a:r>
              <a:rPr lang="en-GB" sz="2000" dirty="0" err="1" smtClean="0"/>
              <a:t>creazione</a:t>
            </a:r>
            <a:r>
              <a:rPr lang="en-GB" sz="2000" dirty="0" smtClean="0"/>
              <a:t> </a:t>
            </a:r>
            <a:r>
              <a:rPr lang="en-GB" sz="2000" dirty="0" err="1" smtClean="0"/>
              <a:t>di</a:t>
            </a:r>
            <a:r>
              <a:rPr lang="en-GB" sz="2000" dirty="0" smtClean="0"/>
              <a:t> </a:t>
            </a:r>
            <a:r>
              <a:rPr lang="en-GB" sz="2000" dirty="0" err="1" smtClean="0"/>
              <a:t>Sette</a:t>
            </a:r>
            <a:r>
              <a:rPr lang="en-GB" sz="2000" dirty="0" smtClean="0"/>
              <a:t> </a:t>
            </a:r>
            <a:r>
              <a:rPr lang="en-GB" sz="2000" dirty="0" err="1" smtClean="0"/>
              <a:t>Centri</a:t>
            </a:r>
            <a:r>
              <a:rPr lang="en-GB" sz="2000" dirty="0" smtClean="0"/>
              <a:t> per </a:t>
            </a:r>
            <a:r>
              <a:rPr lang="en-GB" sz="2000" dirty="0" err="1" smtClean="0"/>
              <a:t>Studi</a:t>
            </a:r>
            <a:r>
              <a:rPr lang="en-GB" sz="2000" dirty="0" smtClean="0"/>
              <a:t> </a:t>
            </a:r>
            <a:r>
              <a:rPr lang="en-GB" sz="2000" dirty="0" err="1" smtClean="0"/>
              <a:t>Internazionali</a:t>
            </a:r>
            <a:r>
              <a:rPr lang="en-GB" sz="2000" dirty="0" smtClean="0"/>
              <a:t> come </a:t>
            </a:r>
            <a:r>
              <a:rPr lang="en-GB" sz="2000" dirty="0" err="1" smtClean="0"/>
              <a:t>Operatori</a:t>
            </a:r>
            <a:r>
              <a:rPr lang="en-GB" sz="2000" dirty="0" smtClean="0"/>
              <a:t> </a:t>
            </a:r>
            <a:r>
              <a:rPr lang="en-GB" sz="2000" dirty="0" err="1" smtClean="0"/>
              <a:t>di</a:t>
            </a:r>
            <a:r>
              <a:rPr lang="en-GB" sz="2000" dirty="0" smtClean="0"/>
              <a:t> Pace e </a:t>
            </a:r>
            <a:r>
              <a:rPr lang="en-GB" sz="2000" dirty="0" err="1" smtClean="0"/>
              <a:t>di</a:t>
            </a:r>
            <a:r>
              <a:rPr lang="en-GB" sz="2000" dirty="0" smtClean="0"/>
              <a:t> </a:t>
            </a:r>
            <a:r>
              <a:rPr lang="en-GB" sz="2000" dirty="0" err="1" smtClean="0"/>
              <a:t>Risoluzione</a:t>
            </a:r>
            <a:r>
              <a:rPr lang="en-GB" sz="2000" dirty="0" smtClean="0"/>
              <a:t> </a:t>
            </a:r>
            <a:r>
              <a:rPr lang="en-GB" sz="2000" dirty="0" err="1" smtClean="0"/>
              <a:t>di</a:t>
            </a:r>
            <a:r>
              <a:rPr lang="en-GB" sz="2000" dirty="0" smtClean="0"/>
              <a:t> </a:t>
            </a:r>
            <a:r>
              <a:rPr lang="en-GB" sz="2000" dirty="0" err="1" smtClean="0"/>
              <a:t>Conflitti</a:t>
            </a:r>
            <a:r>
              <a:rPr lang="en-GB" sz="2000" dirty="0" smtClean="0"/>
              <a:t>. </a:t>
            </a:r>
            <a:r>
              <a:rPr lang="en-GB" sz="2000" dirty="0" err="1" smtClean="0"/>
              <a:t>Agli</a:t>
            </a:r>
            <a:r>
              <a:rPr lang="en-GB" sz="2000" dirty="0" smtClean="0"/>
              <a:t> </a:t>
            </a:r>
            <a:r>
              <a:rPr lang="en-GB" sz="2000" dirty="0" err="1" smtClean="0"/>
              <a:t>studenti</a:t>
            </a:r>
            <a:r>
              <a:rPr lang="en-GB" sz="2000" dirty="0" smtClean="0"/>
              <a:t> </a:t>
            </a:r>
            <a:r>
              <a:rPr lang="en-GB" sz="2000" dirty="0" err="1" smtClean="0"/>
              <a:t>vengono</a:t>
            </a:r>
            <a:r>
              <a:rPr lang="en-GB" sz="2000" dirty="0" smtClean="0"/>
              <a:t> </a:t>
            </a:r>
            <a:r>
              <a:rPr lang="en-GB" sz="2000" dirty="0" err="1" smtClean="0"/>
              <a:t>assegnate</a:t>
            </a:r>
            <a:r>
              <a:rPr lang="en-GB" sz="2000" dirty="0" smtClean="0"/>
              <a:t> </a:t>
            </a:r>
            <a:r>
              <a:rPr lang="en-GB" sz="2000" dirty="0" err="1" smtClean="0"/>
              <a:t>borse</a:t>
            </a:r>
            <a:r>
              <a:rPr lang="en-GB" sz="2000" dirty="0" smtClean="0"/>
              <a:t> </a:t>
            </a:r>
            <a:r>
              <a:rPr lang="en-GB" sz="2000" dirty="0" err="1" smtClean="0"/>
              <a:t>di</a:t>
            </a:r>
            <a:r>
              <a:rPr lang="en-GB" sz="2000" dirty="0" smtClean="0"/>
              <a:t> studio. I Rotary Peace Fellow </a:t>
            </a:r>
            <a:r>
              <a:rPr lang="en-GB" sz="2000" dirty="0" err="1" smtClean="0"/>
              <a:t>sono</a:t>
            </a:r>
            <a:r>
              <a:rPr lang="en-GB" sz="2000" dirty="0" smtClean="0"/>
              <a:t> leaders </a:t>
            </a:r>
            <a:r>
              <a:rPr lang="en-GB" sz="2000" dirty="0" err="1" smtClean="0"/>
              <a:t>che</a:t>
            </a:r>
            <a:r>
              <a:rPr lang="en-GB" sz="2000" dirty="0" smtClean="0"/>
              <a:t> </a:t>
            </a:r>
            <a:r>
              <a:rPr lang="en-GB" sz="2000" dirty="0" err="1" smtClean="0"/>
              <a:t>promuovono</a:t>
            </a:r>
            <a:r>
              <a:rPr lang="en-GB" sz="2000" dirty="0" smtClean="0"/>
              <a:t> </a:t>
            </a:r>
            <a:r>
              <a:rPr lang="en-GB" sz="2000" dirty="0" err="1" smtClean="0"/>
              <a:t>cooperazione</a:t>
            </a:r>
            <a:r>
              <a:rPr lang="en-GB" sz="2000" dirty="0" smtClean="0"/>
              <a:t> </a:t>
            </a:r>
            <a:r>
              <a:rPr lang="en-GB" sz="2000" dirty="0" err="1" smtClean="0"/>
              <a:t>nazionale</a:t>
            </a:r>
            <a:r>
              <a:rPr lang="en-GB" sz="2000" dirty="0" smtClean="0"/>
              <a:t> </a:t>
            </a:r>
            <a:r>
              <a:rPr lang="en-GB" sz="2000" dirty="0" err="1" smtClean="0"/>
              <a:t>ed</a:t>
            </a:r>
            <a:r>
              <a:rPr lang="en-GB" sz="2000" dirty="0" smtClean="0"/>
              <a:t> </a:t>
            </a:r>
            <a:r>
              <a:rPr lang="en-GB" sz="2000" dirty="0" err="1" smtClean="0"/>
              <a:t>internazionale</a:t>
            </a:r>
            <a:r>
              <a:rPr lang="en-GB" sz="2000" b="1" dirty="0" smtClean="0"/>
              <a:t> </a:t>
            </a:r>
            <a:r>
              <a:rPr lang="en-GB" sz="2000" dirty="0" smtClean="0"/>
              <a:t>per la </a:t>
            </a:r>
            <a:r>
              <a:rPr lang="en-GB" sz="2000" dirty="0" err="1" smtClean="0"/>
              <a:t>la</a:t>
            </a:r>
            <a:r>
              <a:rPr lang="en-GB" sz="2000" dirty="0" smtClean="0"/>
              <a:t> </a:t>
            </a:r>
            <a:r>
              <a:rPr lang="en-GB" sz="2000" dirty="0" err="1" smtClean="0"/>
              <a:t>risoluzione</a:t>
            </a:r>
            <a:r>
              <a:rPr lang="en-GB" sz="2000" dirty="0" smtClean="0"/>
              <a:t> </a:t>
            </a:r>
            <a:r>
              <a:rPr lang="en-GB" sz="2000" dirty="0" err="1" smtClean="0"/>
              <a:t>della</a:t>
            </a:r>
            <a:r>
              <a:rPr lang="en-GB" sz="2000" dirty="0" smtClean="0"/>
              <a:t> Pace, e </a:t>
            </a:r>
            <a:r>
              <a:rPr lang="en-GB" sz="2000" dirty="0" err="1" smtClean="0"/>
              <a:t>succesivamente</a:t>
            </a:r>
            <a:r>
              <a:rPr lang="en-GB" sz="2000" dirty="0" smtClean="0"/>
              <a:t> per la </a:t>
            </a:r>
            <a:r>
              <a:rPr lang="en-GB" sz="2000" dirty="0" err="1" smtClean="0"/>
              <a:t>risoluzione</a:t>
            </a:r>
            <a:r>
              <a:rPr lang="en-GB" sz="2000" dirty="0" smtClean="0"/>
              <a:t> </a:t>
            </a:r>
            <a:r>
              <a:rPr lang="en-GB" sz="2000" dirty="0" err="1" smtClean="0"/>
              <a:t>di</a:t>
            </a:r>
            <a:r>
              <a:rPr lang="en-GB" sz="2000" dirty="0" smtClean="0"/>
              <a:t> </a:t>
            </a:r>
            <a:r>
              <a:rPr lang="en-GB" sz="2000" dirty="0" err="1" smtClean="0"/>
              <a:t>conflitti</a:t>
            </a:r>
            <a:r>
              <a:rPr lang="en-GB" sz="2000" dirty="0" smtClean="0"/>
              <a:t> </a:t>
            </a:r>
            <a:r>
              <a:rPr lang="en-GB" sz="2000" dirty="0" err="1" smtClean="0"/>
              <a:t>attraverso</a:t>
            </a:r>
            <a:r>
              <a:rPr lang="en-GB" sz="2000" dirty="0" smtClean="0"/>
              <a:t> </a:t>
            </a:r>
            <a:r>
              <a:rPr lang="en-GB" sz="2000" dirty="0" err="1" smtClean="0"/>
              <a:t>una</a:t>
            </a:r>
            <a:r>
              <a:rPr lang="en-GB" sz="2000" dirty="0" smtClean="0"/>
              <a:t> </a:t>
            </a:r>
            <a:r>
              <a:rPr lang="en-GB" sz="2000" dirty="0" err="1" smtClean="0"/>
              <a:t>attività</a:t>
            </a:r>
            <a:r>
              <a:rPr lang="en-GB" sz="2000" dirty="0" smtClean="0"/>
              <a:t> </a:t>
            </a:r>
            <a:r>
              <a:rPr lang="en-GB" sz="2000" dirty="0" err="1" smtClean="0"/>
              <a:t>etica</a:t>
            </a:r>
            <a:r>
              <a:rPr lang="en-GB" sz="2000" dirty="0" smtClean="0"/>
              <a:t> </a:t>
            </a:r>
            <a:r>
              <a:rPr lang="en-GB" sz="2000" dirty="0" err="1" smtClean="0"/>
              <a:t>di</a:t>
            </a:r>
            <a:r>
              <a:rPr lang="en-GB" sz="2000" dirty="0" smtClean="0"/>
              <a:t> </a:t>
            </a:r>
            <a:r>
              <a:rPr lang="en-GB" sz="2000" dirty="0" err="1" smtClean="0"/>
              <a:t>servizio</a:t>
            </a:r>
            <a:r>
              <a:rPr lang="en-GB" sz="2000" dirty="0" smtClean="0"/>
              <a:t>, </a:t>
            </a:r>
            <a:r>
              <a:rPr lang="en-GB" sz="2000" dirty="0" err="1" smtClean="0"/>
              <a:t>una</a:t>
            </a:r>
            <a:r>
              <a:rPr lang="en-GB" sz="2000" dirty="0" smtClean="0"/>
              <a:t> vita </a:t>
            </a:r>
            <a:r>
              <a:rPr lang="en-GB" sz="2000" dirty="0" err="1" smtClean="0"/>
              <a:t>moralmente</a:t>
            </a:r>
            <a:r>
              <a:rPr lang="en-GB" sz="2000" dirty="0" smtClean="0"/>
              <a:t> </a:t>
            </a:r>
            <a:r>
              <a:rPr lang="en-GB" sz="2000" dirty="0" err="1" smtClean="0"/>
              <a:t>impeccabile</a:t>
            </a:r>
            <a:r>
              <a:rPr lang="en-GB" sz="2000" dirty="0" smtClean="0"/>
              <a:t> e </a:t>
            </a:r>
            <a:r>
              <a:rPr lang="en-GB" sz="2000" dirty="0" err="1" smtClean="0"/>
              <a:t>una</a:t>
            </a:r>
            <a:r>
              <a:rPr lang="en-GB" sz="2000" dirty="0" smtClean="0"/>
              <a:t> </a:t>
            </a:r>
            <a:r>
              <a:rPr lang="en-GB" sz="2000" dirty="0" err="1" smtClean="0"/>
              <a:t>valida</a:t>
            </a:r>
            <a:r>
              <a:rPr lang="en-GB" sz="2000" dirty="0" smtClean="0"/>
              <a:t> </a:t>
            </a:r>
            <a:r>
              <a:rPr lang="en-GB" sz="2000" dirty="0" err="1" smtClean="0"/>
              <a:t>carriera</a:t>
            </a:r>
            <a:r>
              <a:rPr lang="en-GB" sz="2000" dirty="0" smtClean="0"/>
              <a:t>.  </a:t>
            </a:r>
          </a:p>
          <a:p>
            <a:pPr>
              <a:buNone/>
            </a:pPr>
            <a:r>
              <a:rPr lang="en-GB" sz="2000" dirty="0" smtClean="0"/>
              <a:t> I Fellow </a:t>
            </a:r>
            <a:r>
              <a:rPr lang="en-GB" sz="2000" dirty="0" err="1" smtClean="0"/>
              <a:t>prendono</a:t>
            </a:r>
            <a:r>
              <a:rPr lang="en-GB" sz="2000" dirty="0" smtClean="0"/>
              <a:t> </a:t>
            </a:r>
            <a:r>
              <a:rPr lang="en-GB" sz="2000" dirty="0" err="1" smtClean="0"/>
              <a:t>una</a:t>
            </a:r>
            <a:r>
              <a:rPr lang="en-GB" sz="2000" dirty="0" smtClean="0"/>
              <a:t> </a:t>
            </a:r>
            <a:r>
              <a:rPr lang="en-GB" sz="2000" dirty="0" err="1" smtClean="0"/>
              <a:t>laurea</a:t>
            </a:r>
            <a:r>
              <a:rPr lang="en-GB" sz="2000" dirty="0" smtClean="0"/>
              <a:t> ( master degree) in </a:t>
            </a:r>
            <a:r>
              <a:rPr lang="en-GB" sz="2000" dirty="0" err="1" smtClean="0"/>
              <a:t>relazioni</a:t>
            </a:r>
            <a:r>
              <a:rPr lang="en-GB" sz="2000" dirty="0" smtClean="0"/>
              <a:t> </a:t>
            </a:r>
            <a:r>
              <a:rPr lang="en-GB" sz="2000" dirty="0" err="1" smtClean="0"/>
              <a:t>internazionali</a:t>
            </a:r>
            <a:r>
              <a:rPr lang="en-GB" sz="2000" dirty="0" smtClean="0"/>
              <a:t>, </a:t>
            </a:r>
            <a:r>
              <a:rPr lang="en-GB" sz="2000" dirty="0" err="1" smtClean="0"/>
              <a:t>amministrazione</a:t>
            </a:r>
            <a:r>
              <a:rPr lang="en-GB" sz="2000" dirty="0" smtClean="0"/>
              <a:t> </a:t>
            </a:r>
            <a:r>
              <a:rPr lang="en-GB" sz="2000" dirty="0" err="1" smtClean="0"/>
              <a:t>pubblica</a:t>
            </a:r>
            <a:r>
              <a:rPr lang="en-GB" sz="2000" dirty="0" smtClean="0"/>
              <a:t>, </a:t>
            </a:r>
            <a:r>
              <a:rPr lang="en-GB" sz="2000" dirty="0" err="1" smtClean="0"/>
              <a:t>sviluppo</a:t>
            </a:r>
            <a:r>
              <a:rPr lang="en-GB" sz="2000" dirty="0" smtClean="0"/>
              <a:t> </a:t>
            </a:r>
            <a:r>
              <a:rPr lang="en-GB" sz="2000" dirty="0" err="1" smtClean="0"/>
              <a:t>sostenibile</a:t>
            </a:r>
            <a:r>
              <a:rPr lang="en-GB" sz="2000" dirty="0" smtClean="0"/>
              <a:t>, </a:t>
            </a:r>
            <a:r>
              <a:rPr lang="en-GB" sz="2000" dirty="0" err="1" smtClean="0"/>
              <a:t>risoluzione</a:t>
            </a:r>
            <a:r>
              <a:rPr lang="en-GB" sz="2000" dirty="0" smtClean="0"/>
              <a:t> </a:t>
            </a:r>
            <a:r>
              <a:rPr lang="en-GB" sz="2000" dirty="0" err="1" smtClean="0"/>
              <a:t>di</a:t>
            </a:r>
            <a:r>
              <a:rPr lang="en-GB" sz="2000" dirty="0" smtClean="0"/>
              <a:t> </a:t>
            </a:r>
            <a:r>
              <a:rPr lang="en-GB" sz="2000" dirty="0" err="1" smtClean="0"/>
              <a:t>conflitti</a:t>
            </a:r>
            <a:r>
              <a:rPr lang="en-GB" sz="2000" dirty="0" smtClean="0"/>
              <a:t> o </a:t>
            </a:r>
            <a:r>
              <a:rPr lang="en-GB" sz="2000" dirty="0" err="1" smtClean="0"/>
              <a:t>altri</a:t>
            </a:r>
            <a:r>
              <a:rPr lang="en-GB" sz="2000" dirty="0" smtClean="0"/>
              <a:t> </a:t>
            </a:r>
            <a:r>
              <a:rPr lang="en-GB" sz="2000" dirty="0" err="1" smtClean="0"/>
              <a:t>settori</a:t>
            </a:r>
            <a:r>
              <a:rPr lang="en-GB" sz="2000" dirty="0" smtClean="0"/>
              <a:t> </a:t>
            </a:r>
            <a:r>
              <a:rPr lang="en-GB" sz="2000" dirty="0" err="1" smtClean="0"/>
              <a:t>affini</a:t>
            </a:r>
            <a:endParaRPr lang="en-GB" sz="2000" dirty="0" smtClean="0"/>
          </a:p>
          <a:p>
            <a:pPr>
              <a:buNone/>
            </a:pPr>
            <a:r>
              <a:rPr lang="en-GB" sz="2000" dirty="0" err="1" smtClean="0"/>
              <a:t>Nel</a:t>
            </a:r>
            <a:r>
              <a:rPr lang="en-GB" sz="2000" dirty="0" smtClean="0"/>
              <a:t> </a:t>
            </a:r>
            <a:r>
              <a:rPr lang="en-GB" sz="2000" dirty="0" err="1" smtClean="0"/>
              <a:t>presente</a:t>
            </a:r>
            <a:r>
              <a:rPr lang="en-GB" sz="2000" dirty="0" smtClean="0"/>
              <a:t> anno </a:t>
            </a:r>
            <a:r>
              <a:rPr lang="en-GB" sz="2000" dirty="0" err="1" smtClean="0"/>
              <a:t>rotariano</a:t>
            </a:r>
            <a:r>
              <a:rPr lang="en-GB" sz="2000" dirty="0" smtClean="0"/>
              <a:t> </a:t>
            </a:r>
            <a:r>
              <a:rPr lang="en-GB" sz="2000" dirty="0" err="1" smtClean="0"/>
              <a:t>si</a:t>
            </a:r>
            <a:r>
              <a:rPr lang="en-GB" sz="2000" dirty="0" smtClean="0"/>
              <a:t> </a:t>
            </a:r>
            <a:r>
              <a:rPr lang="en-GB" sz="2000" dirty="0" err="1" smtClean="0"/>
              <a:t>terranno</a:t>
            </a:r>
            <a:r>
              <a:rPr lang="en-GB" sz="2000" dirty="0" smtClean="0"/>
              <a:t> </a:t>
            </a:r>
            <a:r>
              <a:rPr lang="en-GB" sz="2000" dirty="0" err="1" smtClean="0"/>
              <a:t>tre</a:t>
            </a:r>
            <a:r>
              <a:rPr lang="en-GB" sz="2000" dirty="0" smtClean="0"/>
              <a:t> Forum </a:t>
            </a:r>
            <a:r>
              <a:rPr lang="en-GB" sz="2000" dirty="0" err="1" smtClean="0"/>
              <a:t>sulla</a:t>
            </a:r>
            <a:r>
              <a:rPr lang="en-GB" sz="2000" dirty="0" smtClean="0"/>
              <a:t> Pace </a:t>
            </a:r>
            <a:r>
              <a:rPr lang="en-GB" sz="2000" dirty="0" err="1" smtClean="0"/>
              <a:t>Mondiale</a:t>
            </a:r>
            <a:r>
              <a:rPr lang="en-GB" sz="2000" dirty="0" smtClean="0"/>
              <a:t>: </a:t>
            </a:r>
            <a:r>
              <a:rPr lang="en-GB" sz="2000" dirty="0" err="1" smtClean="0"/>
              <a:t>il</a:t>
            </a:r>
            <a:r>
              <a:rPr lang="en-GB" sz="2000" dirty="0" smtClean="0"/>
              <a:t> primo </a:t>
            </a:r>
            <a:r>
              <a:rPr lang="en-GB" sz="2000" dirty="0" err="1" smtClean="0"/>
              <a:t>si</a:t>
            </a:r>
            <a:r>
              <a:rPr lang="en-GB" sz="2000" dirty="0" smtClean="0"/>
              <a:t> è </a:t>
            </a:r>
            <a:r>
              <a:rPr lang="en-GB" sz="2000" dirty="0" err="1" smtClean="0"/>
              <a:t>svolto</a:t>
            </a:r>
            <a:r>
              <a:rPr lang="en-GB" sz="2000" dirty="0" smtClean="0"/>
              <a:t> a </a:t>
            </a:r>
            <a:r>
              <a:rPr lang="en-GB" sz="2000" dirty="0" err="1" smtClean="0"/>
              <a:t>Berlino</a:t>
            </a:r>
            <a:r>
              <a:rPr lang="en-GB" sz="2000" dirty="0" smtClean="0"/>
              <a:t> </a:t>
            </a:r>
            <a:r>
              <a:rPr lang="en-GB" sz="2000" dirty="0" err="1" smtClean="0"/>
              <a:t>su</a:t>
            </a:r>
            <a:r>
              <a:rPr lang="en-GB" sz="2000" dirty="0" smtClean="0"/>
              <a:t>” Pace </a:t>
            </a:r>
            <a:r>
              <a:rPr lang="en-GB" sz="2000" dirty="0" err="1" smtClean="0"/>
              <a:t>senza</a:t>
            </a:r>
            <a:r>
              <a:rPr lang="en-GB" sz="2000" dirty="0" smtClean="0"/>
              <a:t> </a:t>
            </a:r>
            <a:r>
              <a:rPr lang="en-GB" sz="2000" dirty="0" err="1" smtClean="0"/>
              <a:t>Frontiere</a:t>
            </a:r>
            <a:r>
              <a:rPr lang="en-GB" sz="2000" dirty="0" smtClean="0"/>
              <a:t> “; </a:t>
            </a:r>
            <a:r>
              <a:rPr lang="en-GB" sz="2000" dirty="0" err="1" smtClean="0"/>
              <a:t>il</a:t>
            </a:r>
            <a:r>
              <a:rPr lang="en-GB" sz="2000" dirty="0" smtClean="0"/>
              <a:t> </a:t>
            </a:r>
            <a:r>
              <a:rPr lang="en-GB" sz="2000" dirty="0" err="1" smtClean="0"/>
              <a:t>secondo</a:t>
            </a:r>
            <a:r>
              <a:rPr lang="en-GB" sz="2000" dirty="0" smtClean="0"/>
              <a:t> </a:t>
            </a:r>
            <a:r>
              <a:rPr lang="en-GB" sz="2000" dirty="0" err="1" smtClean="0"/>
              <a:t>si</a:t>
            </a:r>
            <a:r>
              <a:rPr lang="en-GB" sz="2000" dirty="0" smtClean="0"/>
              <a:t> </a:t>
            </a:r>
            <a:r>
              <a:rPr lang="en-GB" sz="2000" dirty="0" err="1" smtClean="0"/>
              <a:t>sta</a:t>
            </a:r>
            <a:r>
              <a:rPr lang="en-GB" sz="2000" dirty="0" smtClean="0"/>
              <a:t> </a:t>
            </a:r>
            <a:r>
              <a:rPr lang="en-GB" sz="2000" dirty="0" err="1" smtClean="0"/>
              <a:t>svolgendo</a:t>
            </a:r>
            <a:r>
              <a:rPr lang="en-GB" sz="2000" dirty="0" smtClean="0"/>
              <a:t> ad Honolulu </a:t>
            </a:r>
            <a:r>
              <a:rPr lang="en-GB" sz="2000" dirty="0" err="1" smtClean="0"/>
              <a:t>su</a:t>
            </a:r>
            <a:r>
              <a:rPr lang="en-GB" sz="2000" dirty="0" smtClean="0"/>
              <a:t> “Il </a:t>
            </a:r>
            <a:r>
              <a:rPr lang="en-GB" sz="2000" dirty="0" err="1" smtClean="0"/>
              <a:t>sentiero</a:t>
            </a:r>
            <a:r>
              <a:rPr lang="en-GB" sz="2000" dirty="0" smtClean="0"/>
              <a:t> </a:t>
            </a:r>
            <a:r>
              <a:rPr lang="en-GB" sz="2000" dirty="0" err="1" smtClean="0"/>
              <a:t>verde</a:t>
            </a:r>
            <a:r>
              <a:rPr lang="en-GB" sz="2000" dirty="0" smtClean="0"/>
              <a:t> verso la Pace”; </a:t>
            </a:r>
            <a:r>
              <a:rPr lang="en-GB" sz="2000" dirty="0" err="1" smtClean="0"/>
              <a:t>il</a:t>
            </a:r>
            <a:r>
              <a:rPr lang="en-GB" sz="2000" dirty="0" smtClean="0"/>
              <a:t> </a:t>
            </a:r>
            <a:r>
              <a:rPr lang="en-GB" sz="2000" dirty="0" err="1" smtClean="0"/>
              <a:t>terzo</a:t>
            </a:r>
            <a:r>
              <a:rPr lang="en-GB" sz="2000" dirty="0" smtClean="0"/>
              <a:t> </a:t>
            </a:r>
            <a:r>
              <a:rPr lang="en-GB" sz="2000" dirty="0" err="1" smtClean="0"/>
              <a:t>si</a:t>
            </a:r>
            <a:r>
              <a:rPr lang="en-GB" sz="2000" dirty="0" smtClean="0"/>
              <a:t> </a:t>
            </a:r>
            <a:r>
              <a:rPr lang="en-GB" sz="2000" dirty="0" err="1" smtClean="0"/>
              <a:t>terà</a:t>
            </a:r>
            <a:r>
              <a:rPr lang="en-GB" sz="2000" dirty="0" smtClean="0"/>
              <a:t> ad Hiroshima </a:t>
            </a:r>
            <a:r>
              <a:rPr lang="en-GB" sz="2000" dirty="0" err="1" smtClean="0"/>
              <a:t>su</a:t>
            </a:r>
            <a:r>
              <a:rPr lang="en-GB" sz="2000" dirty="0" smtClean="0"/>
              <a:t>  “La Pace </a:t>
            </a:r>
            <a:r>
              <a:rPr lang="en-GB" sz="2000" dirty="0" err="1" smtClean="0"/>
              <a:t>comincia</a:t>
            </a:r>
            <a:r>
              <a:rPr lang="en-GB" sz="2000" dirty="0" smtClean="0"/>
              <a:t> con </a:t>
            </a:r>
            <a:r>
              <a:rPr lang="en-GB" sz="2000" dirty="0" err="1" smtClean="0"/>
              <a:t>te</a:t>
            </a:r>
            <a:r>
              <a:rPr lang="en-GB" sz="2000" dirty="0" smtClean="0"/>
              <a:t>.”.</a:t>
            </a:r>
          </a:p>
          <a:p>
            <a:pPr>
              <a:buNone/>
            </a:pPr>
            <a:r>
              <a:rPr lang="en-GB" sz="2000" dirty="0" err="1" smtClean="0"/>
              <a:t>Svolgimento</a:t>
            </a:r>
            <a:r>
              <a:rPr lang="en-GB" sz="2000" dirty="0" smtClean="0"/>
              <a:t> </a:t>
            </a:r>
            <a:r>
              <a:rPr lang="en-GB" sz="2000" dirty="0" err="1" smtClean="0"/>
              <a:t>di</a:t>
            </a:r>
            <a:r>
              <a:rPr lang="en-GB" sz="2000" dirty="0" smtClean="0"/>
              <a:t> </a:t>
            </a:r>
            <a:r>
              <a:rPr lang="en-GB" sz="2000" dirty="0" err="1" smtClean="0"/>
              <a:t>molte</a:t>
            </a:r>
            <a:r>
              <a:rPr lang="en-GB" sz="2000" dirty="0" smtClean="0"/>
              <a:t> </a:t>
            </a:r>
            <a:r>
              <a:rPr lang="en-GB" sz="2000" dirty="0" err="1" smtClean="0"/>
              <a:t>azioni</a:t>
            </a:r>
            <a:r>
              <a:rPr lang="en-GB" sz="2000" dirty="0" smtClean="0"/>
              <a:t> </a:t>
            </a:r>
            <a:r>
              <a:rPr lang="en-GB" sz="2000" dirty="0" err="1" smtClean="0"/>
              <a:t>di</a:t>
            </a:r>
            <a:r>
              <a:rPr lang="en-GB" sz="2000" dirty="0" smtClean="0"/>
              <a:t> </a:t>
            </a:r>
            <a:r>
              <a:rPr lang="en-GB" sz="2000" dirty="0" err="1" smtClean="0"/>
              <a:t>pubblico</a:t>
            </a:r>
            <a:r>
              <a:rPr lang="en-GB" sz="2000" dirty="0" smtClean="0"/>
              <a:t> </a:t>
            </a:r>
            <a:r>
              <a:rPr lang="en-GB" sz="2000" dirty="0" err="1" smtClean="0"/>
              <a:t>interesse</a:t>
            </a:r>
            <a:r>
              <a:rPr lang="en-GB" sz="2000" dirty="0" smtClean="0"/>
              <a:t> </a:t>
            </a:r>
            <a:r>
              <a:rPr lang="en-GB" sz="2000" dirty="0" err="1" smtClean="0"/>
              <a:t>mondiale</a:t>
            </a:r>
            <a:r>
              <a:rPr lang="en-GB" sz="2000" dirty="0" smtClean="0"/>
              <a:t> </a:t>
            </a:r>
            <a:r>
              <a:rPr lang="en-GB" sz="2000" dirty="0" err="1" smtClean="0"/>
              <a:t>fatte</a:t>
            </a:r>
            <a:r>
              <a:rPr lang="en-GB" sz="2000" dirty="0" smtClean="0"/>
              <a:t> </a:t>
            </a:r>
            <a:r>
              <a:rPr lang="en-GB" sz="2000" dirty="0" err="1" smtClean="0"/>
              <a:t>dalla</a:t>
            </a:r>
            <a:r>
              <a:rPr lang="en-GB" sz="2000" dirty="0" smtClean="0"/>
              <a:t> Rotary Foundation, </a:t>
            </a:r>
            <a:r>
              <a:rPr lang="en-GB" sz="2000" dirty="0" err="1" smtClean="0"/>
              <a:t>una</a:t>
            </a:r>
            <a:r>
              <a:rPr lang="en-GB" sz="2000" dirty="0" smtClean="0"/>
              <a:t> </a:t>
            </a:r>
            <a:r>
              <a:rPr lang="en-GB" sz="2000" dirty="0" err="1" smtClean="0"/>
              <a:t>collaborazione</a:t>
            </a:r>
            <a:r>
              <a:rPr lang="en-GB" sz="2000" dirty="0" smtClean="0"/>
              <a:t> con </a:t>
            </a:r>
            <a:r>
              <a:rPr lang="en-GB" sz="2000" dirty="0" err="1" smtClean="0"/>
              <a:t>l’Assemblea</a:t>
            </a:r>
            <a:r>
              <a:rPr lang="en-GB" sz="2000" dirty="0" smtClean="0"/>
              <a:t> </a:t>
            </a:r>
            <a:r>
              <a:rPr lang="en-GB" sz="2000" dirty="0" err="1" smtClean="0"/>
              <a:t>Generale</a:t>
            </a:r>
            <a:r>
              <a:rPr lang="en-GB" sz="2000" dirty="0" smtClean="0"/>
              <a:t> </a:t>
            </a:r>
            <a:r>
              <a:rPr lang="en-GB" sz="2000" dirty="0" err="1" smtClean="0"/>
              <a:t>dell’ONU</a:t>
            </a:r>
            <a:r>
              <a:rPr lang="en-GB" sz="2000" dirty="0" smtClean="0"/>
              <a:t> con </a:t>
            </a:r>
            <a:r>
              <a:rPr lang="en-GB" sz="2000" dirty="0" err="1" smtClean="0"/>
              <a:t>l’UNESCO</a:t>
            </a:r>
            <a:r>
              <a:rPr lang="en-GB" sz="2000" dirty="0" smtClean="0"/>
              <a:t>, con  la FAO  e con </a:t>
            </a:r>
            <a:r>
              <a:rPr lang="en-GB" sz="2000" dirty="0" err="1" smtClean="0"/>
              <a:t>altre</a:t>
            </a:r>
            <a:r>
              <a:rPr lang="en-GB" sz="2000" dirty="0" smtClean="0"/>
              <a:t> 18 </a:t>
            </a:r>
            <a:r>
              <a:rPr lang="en-GB" sz="2000" dirty="0" err="1" smtClean="0"/>
              <a:t>Agenzie</a:t>
            </a:r>
            <a:r>
              <a:rPr lang="en-GB" sz="2000" dirty="0" smtClean="0"/>
              <a:t> </a:t>
            </a:r>
            <a:r>
              <a:rPr lang="en-GB" sz="2000" dirty="0" err="1" smtClean="0"/>
              <a:t>od</a:t>
            </a:r>
            <a:r>
              <a:rPr lang="en-GB" sz="2000" dirty="0" smtClean="0"/>
              <a:t> </a:t>
            </a:r>
            <a:r>
              <a:rPr lang="en-GB" sz="2000" dirty="0" err="1" smtClean="0"/>
              <a:t>Amministrazioni</a:t>
            </a:r>
            <a:r>
              <a:rPr lang="en-GB" sz="2000" dirty="0" smtClean="0"/>
              <a:t> </a:t>
            </a:r>
            <a:r>
              <a:rPr lang="en-GB" sz="2000" dirty="0" err="1" smtClean="0"/>
              <a:t>collegate</a:t>
            </a:r>
            <a:r>
              <a:rPr lang="en-GB" sz="2000" dirty="0" smtClean="0"/>
              <a:t> con </a:t>
            </a:r>
            <a:r>
              <a:rPr lang="en-GB" sz="2000" dirty="0" err="1" smtClean="0"/>
              <a:t>l’ONU</a:t>
            </a:r>
            <a:r>
              <a:rPr lang="en-GB" sz="2000" dirty="0" smtClean="0"/>
              <a:t>.</a:t>
            </a:r>
          </a:p>
          <a:p>
            <a:pPr>
              <a:buNone/>
            </a:pPr>
            <a:r>
              <a:rPr lang="en-GB" sz="2000" dirty="0" err="1" smtClean="0"/>
              <a:t>Inoltre</a:t>
            </a:r>
            <a:r>
              <a:rPr lang="en-GB" sz="2000" dirty="0" smtClean="0"/>
              <a:t> a </a:t>
            </a:r>
            <a:r>
              <a:rPr lang="en-GB" sz="2000" dirty="0" err="1" smtClean="0"/>
              <a:t>livello</a:t>
            </a:r>
            <a:r>
              <a:rPr lang="en-GB" sz="2000" dirty="0" smtClean="0"/>
              <a:t> locale </a:t>
            </a:r>
            <a:r>
              <a:rPr lang="en-GB" sz="2000" dirty="0" err="1" smtClean="0"/>
              <a:t>nel</a:t>
            </a:r>
            <a:r>
              <a:rPr lang="en-GB" sz="2000" dirty="0" smtClean="0"/>
              <a:t> </a:t>
            </a:r>
            <a:r>
              <a:rPr lang="en-GB" sz="2000" dirty="0" err="1" smtClean="0"/>
              <a:t>nostro</a:t>
            </a:r>
            <a:r>
              <a:rPr lang="en-GB" sz="2000" dirty="0" smtClean="0"/>
              <a:t> </a:t>
            </a:r>
            <a:r>
              <a:rPr lang="en-GB" sz="2000" dirty="0" err="1" smtClean="0"/>
              <a:t>Distretto</a:t>
            </a:r>
            <a:r>
              <a:rPr lang="en-GB" sz="2000" dirty="0" smtClean="0"/>
              <a:t> </a:t>
            </a:r>
            <a:r>
              <a:rPr lang="en-GB" sz="2000" dirty="0" err="1" smtClean="0"/>
              <a:t>una</a:t>
            </a:r>
            <a:r>
              <a:rPr lang="en-GB" sz="2000" dirty="0" smtClean="0"/>
              <a:t> </a:t>
            </a:r>
            <a:r>
              <a:rPr lang="en-GB" sz="2000" dirty="0" err="1" smtClean="0"/>
              <a:t>analisi</a:t>
            </a:r>
            <a:r>
              <a:rPr lang="en-GB" sz="2000" dirty="0" smtClean="0"/>
              <a:t> </a:t>
            </a:r>
            <a:r>
              <a:rPr lang="en-GB" sz="2000" dirty="0" err="1" smtClean="0"/>
              <a:t>decennale</a:t>
            </a:r>
            <a:r>
              <a:rPr lang="en-GB" sz="2000" dirty="0" smtClean="0"/>
              <a:t> </a:t>
            </a:r>
            <a:r>
              <a:rPr lang="en-GB" sz="2000" dirty="0" err="1" smtClean="0"/>
              <a:t>fatta</a:t>
            </a:r>
            <a:r>
              <a:rPr lang="en-GB" sz="2000" dirty="0" smtClean="0"/>
              <a:t> </a:t>
            </a:r>
            <a:r>
              <a:rPr lang="en-GB" sz="2000" dirty="0" err="1" smtClean="0"/>
              <a:t>nel</a:t>
            </a:r>
            <a:r>
              <a:rPr lang="en-GB" sz="2000" dirty="0" smtClean="0"/>
              <a:t> 2000,ha </a:t>
            </a:r>
            <a:r>
              <a:rPr lang="en-GB" sz="2000" dirty="0" err="1" smtClean="0"/>
              <a:t>dimostrato</a:t>
            </a:r>
            <a:r>
              <a:rPr lang="en-GB" sz="2000" dirty="0" smtClean="0"/>
              <a:t> </a:t>
            </a:r>
            <a:r>
              <a:rPr lang="en-GB" sz="2000" dirty="0" err="1" smtClean="0"/>
              <a:t>che</a:t>
            </a:r>
            <a:r>
              <a:rPr lang="en-GB" sz="2000" dirty="0" smtClean="0"/>
              <a:t> le </a:t>
            </a:r>
            <a:r>
              <a:rPr lang="en-GB" sz="2000" dirty="0" err="1" smtClean="0"/>
              <a:t>azioni</a:t>
            </a:r>
            <a:r>
              <a:rPr lang="en-GB" sz="2000" dirty="0" smtClean="0"/>
              <a:t> </a:t>
            </a:r>
            <a:r>
              <a:rPr lang="en-GB" sz="2000" dirty="0" err="1" smtClean="0"/>
              <a:t>umanitarie</a:t>
            </a:r>
            <a:r>
              <a:rPr lang="en-GB" sz="2000" dirty="0" smtClean="0"/>
              <a:t> e </a:t>
            </a:r>
            <a:r>
              <a:rPr lang="en-GB" sz="2000" dirty="0" err="1" smtClean="0"/>
              <a:t>culturali</a:t>
            </a:r>
            <a:r>
              <a:rPr lang="en-GB" sz="2000" dirty="0" smtClean="0"/>
              <a:t> </a:t>
            </a:r>
            <a:r>
              <a:rPr lang="en-GB" sz="2000" dirty="0" err="1" smtClean="0"/>
              <a:t>fatte</a:t>
            </a:r>
            <a:r>
              <a:rPr lang="en-GB" sz="2000" dirty="0" smtClean="0"/>
              <a:t>  </a:t>
            </a:r>
            <a:r>
              <a:rPr lang="en-GB" sz="2000" dirty="0" err="1" smtClean="0"/>
              <a:t>dai</a:t>
            </a:r>
            <a:r>
              <a:rPr lang="en-GB" sz="2000" dirty="0" smtClean="0"/>
              <a:t> </a:t>
            </a:r>
            <a:r>
              <a:rPr lang="en-GB" sz="2000" dirty="0" err="1" smtClean="0"/>
              <a:t>nostri</a:t>
            </a:r>
            <a:r>
              <a:rPr lang="en-GB" sz="2000" dirty="0" smtClean="0"/>
              <a:t> club </a:t>
            </a:r>
            <a:r>
              <a:rPr lang="en-GB" sz="2000" dirty="0" err="1" smtClean="0"/>
              <a:t>arrivarono</a:t>
            </a:r>
            <a:r>
              <a:rPr lang="en-GB" sz="2000" dirty="0" smtClean="0"/>
              <a:t> quasi ad un </a:t>
            </a:r>
            <a:r>
              <a:rPr lang="en-GB" sz="2000" dirty="0" err="1" smtClean="0"/>
              <a:t>miliardo</a:t>
            </a:r>
            <a:r>
              <a:rPr lang="en-GB" sz="2000" dirty="0" smtClean="0"/>
              <a:t> </a:t>
            </a:r>
            <a:r>
              <a:rPr lang="en-GB" sz="2000" dirty="0" err="1" smtClean="0"/>
              <a:t>di</a:t>
            </a:r>
            <a:r>
              <a:rPr lang="en-GB" sz="2000" dirty="0" smtClean="0"/>
              <a:t> lire, </a:t>
            </a:r>
            <a:r>
              <a:rPr lang="en-GB" sz="2000" dirty="0" err="1" smtClean="0"/>
              <a:t>rimaste</a:t>
            </a:r>
            <a:r>
              <a:rPr lang="en-GB" sz="2000" dirty="0" smtClean="0"/>
              <a:t> </a:t>
            </a:r>
            <a:r>
              <a:rPr lang="en-GB" sz="2000" dirty="0" err="1" smtClean="0"/>
              <a:t>purtroo</a:t>
            </a:r>
            <a:r>
              <a:rPr lang="en-GB" sz="2000" dirty="0" smtClean="0"/>
              <a:t> quasi </a:t>
            </a:r>
            <a:r>
              <a:rPr lang="en-GB" sz="2000" dirty="0" err="1" smtClean="0"/>
              <a:t>sconosciute</a:t>
            </a:r>
            <a:r>
              <a:rPr lang="en-GB" sz="2000" dirty="0" smtClean="0"/>
              <a:t> al </a:t>
            </a:r>
            <a:r>
              <a:rPr lang="en-GB" sz="2000" dirty="0" err="1" smtClean="0"/>
              <a:t>Pubblico</a:t>
            </a:r>
            <a:r>
              <a:rPr lang="en-GB" sz="2000" dirty="0" smtClean="0"/>
              <a:t> </a:t>
            </a:r>
            <a:r>
              <a:rPr lang="en-GB" sz="2000" dirty="0" err="1" smtClean="0"/>
              <a:t>ed</a:t>
            </a:r>
            <a:r>
              <a:rPr lang="en-GB" sz="2000" dirty="0" smtClean="0"/>
              <a:t>  a </a:t>
            </a:r>
            <a:r>
              <a:rPr lang="en-GB" sz="2000" dirty="0" err="1" smtClean="0"/>
              <a:t>molti</a:t>
            </a:r>
            <a:r>
              <a:rPr lang="en-GB" sz="2000" dirty="0" smtClean="0"/>
              <a:t> </a:t>
            </a:r>
            <a:r>
              <a:rPr lang="en-GB" sz="2000" dirty="0" err="1" smtClean="0"/>
              <a:t>Rotariani</a:t>
            </a:r>
            <a:r>
              <a:rPr lang="en-GB" sz="2000" dirty="0" smtClean="0"/>
              <a:t>. </a:t>
            </a:r>
            <a:r>
              <a:rPr lang="en-GB" sz="2000" dirty="0" err="1" smtClean="0"/>
              <a:t>Insegnamo</a:t>
            </a:r>
            <a:r>
              <a:rPr lang="en-GB" sz="2000" dirty="0" smtClean="0"/>
              <a:t> </a:t>
            </a:r>
            <a:r>
              <a:rPr lang="en-GB" sz="2000" dirty="0" err="1" smtClean="0"/>
              <a:t>il</a:t>
            </a:r>
            <a:r>
              <a:rPr lang="en-GB" sz="2000" dirty="0" smtClean="0"/>
              <a:t> </a:t>
            </a:r>
            <a:r>
              <a:rPr lang="en-GB" sz="2000" dirty="0" err="1" smtClean="0"/>
              <a:t>concetto</a:t>
            </a:r>
            <a:r>
              <a:rPr lang="en-GB" sz="2000" dirty="0" smtClean="0"/>
              <a:t> </a:t>
            </a:r>
            <a:r>
              <a:rPr lang="en-GB" sz="2000" dirty="0" err="1" smtClean="0"/>
              <a:t>etico</a:t>
            </a:r>
            <a:r>
              <a:rPr lang="en-GB" sz="2000" dirty="0" smtClean="0"/>
              <a:t> </a:t>
            </a:r>
            <a:r>
              <a:rPr lang="en-GB" sz="2000" dirty="0" err="1" smtClean="0"/>
              <a:t>dell’Informazione</a:t>
            </a:r>
            <a:r>
              <a:rPr lang="en-GB" sz="2000" dirty="0" smtClean="0"/>
              <a:t> per </a:t>
            </a:r>
            <a:r>
              <a:rPr lang="en-GB" sz="2000" dirty="0" err="1" smtClean="0"/>
              <a:t>diffondere</a:t>
            </a:r>
            <a:r>
              <a:rPr lang="en-GB" sz="2000" dirty="0" smtClean="0"/>
              <a:t> </a:t>
            </a:r>
            <a:r>
              <a:rPr lang="en-GB" sz="2000" dirty="0" err="1" smtClean="0"/>
              <a:t>ancor</a:t>
            </a:r>
            <a:r>
              <a:rPr lang="en-GB" sz="2000" dirty="0" smtClean="0"/>
              <a:t> </a:t>
            </a:r>
            <a:r>
              <a:rPr lang="en-GB" sz="2000" dirty="0" err="1" smtClean="0"/>
              <a:t>più</a:t>
            </a:r>
            <a:r>
              <a:rPr lang="en-GB" sz="2000" dirty="0" smtClean="0"/>
              <a:t> la </a:t>
            </a:r>
            <a:r>
              <a:rPr lang="en-GB" sz="2000" dirty="0" err="1" smtClean="0"/>
              <a:t>Culura</a:t>
            </a:r>
            <a:r>
              <a:rPr lang="en-GB" sz="2000" dirty="0" smtClean="0"/>
              <a:t> </a:t>
            </a:r>
            <a:r>
              <a:rPr lang="en-GB" sz="2000" dirty="0" err="1" smtClean="0"/>
              <a:t>della</a:t>
            </a:r>
            <a:r>
              <a:rPr lang="en-GB" sz="2000" dirty="0" smtClean="0"/>
              <a:t> Pace.</a:t>
            </a:r>
          </a:p>
          <a:p>
            <a:pPr>
              <a:buNone/>
            </a:pPr>
            <a:endParaRPr lang="en-GB" sz="2000" dirty="0" smtClean="0"/>
          </a:p>
          <a:p>
            <a:pPr>
              <a:buNone/>
            </a:pPr>
            <a:endParaRPr lang="en-GB" sz="2000" dirty="0"/>
          </a:p>
        </p:txBody>
      </p:sp>
      <p:sp>
        <p:nvSpPr>
          <p:cNvPr id="4" name="Segnaposto numero diapositiva 3"/>
          <p:cNvSpPr>
            <a:spLocks noGrp="1"/>
          </p:cNvSpPr>
          <p:nvPr>
            <p:ph type="sldNum" sz="quarter" idx="12"/>
          </p:nvPr>
        </p:nvSpPr>
        <p:spPr/>
        <p:txBody>
          <a:bodyPr/>
          <a:lstStyle/>
          <a:p>
            <a:fld id="{D327DC64-BF40-4E33-8E3C-22E69DFF1CBB}" type="slidenum">
              <a:rPr lang="it-IT" smtClean="0"/>
              <a:pPr/>
              <a:t>6</a:t>
            </a:fld>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sz="2800" dirty="0" smtClean="0"/>
              <a:t>COSA MANCA AL ROTARY  PER EVIDENZIARE IL SUO LAVORO  E RENDERE PIU’ PRODUTTIVA L’AZIONE DI PACE</a:t>
            </a:r>
            <a:endParaRPr lang="en-GB" sz="2800" dirty="0"/>
          </a:p>
        </p:txBody>
      </p:sp>
      <p:sp>
        <p:nvSpPr>
          <p:cNvPr id="3" name="Segnaposto contenuto 2"/>
          <p:cNvSpPr>
            <a:spLocks noGrp="1"/>
          </p:cNvSpPr>
          <p:nvPr>
            <p:ph idx="1"/>
          </p:nvPr>
        </p:nvSpPr>
        <p:spPr>
          <a:xfrm>
            <a:off x="395536" y="1705371"/>
            <a:ext cx="8291264" cy="3399765"/>
          </a:xfrm>
        </p:spPr>
        <p:txBody>
          <a:bodyPr>
            <a:normAutofit fontScale="70000" lnSpcReduction="20000"/>
          </a:bodyPr>
          <a:lstStyle/>
          <a:p>
            <a:pPr>
              <a:buNone/>
            </a:pPr>
            <a:r>
              <a:rPr lang="en-GB" dirty="0" smtClean="0"/>
              <a:t>In </a:t>
            </a:r>
            <a:r>
              <a:rPr lang="en-GB" dirty="0" err="1" smtClean="0"/>
              <a:t>primis</a:t>
            </a:r>
            <a:r>
              <a:rPr lang="en-GB" dirty="0" smtClean="0"/>
              <a:t> </a:t>
            </a:r>
            <a:r>
              <a:rPr lang="en-GB" dirty="0" err="1" smtClean="0"/>
              <a:t>uno</a:t>
            </a:r>
            <a:r>
              <a:rPr lang="en-GB" dirty="0" smtClean="0"/>
              <a:t> </a:t>
            </a:r>
            <a:r>
              <a:rPr lang="en-GB" dirty="0" err="1" smtClean="0"/>
              <a:t>strumento</a:t>
            </a:r>
            <a:r>
              <a:rPr lang="en-GB" dirty="0" smtClean="0"/>
              <a:t> </a:t>
            </a:r>
            <a:r>
              <a:rPr lang="en-GB" dirty="0" err="1" smtClean="0"/>
              <a:t>culturale</a:t>
            </a:r>
            <a:r>
              <a:rPr lang="en-GB" dirty="0" smtClean="0"/>
              <a:t> </a:t>
            </a:r>
            <a:r>
              <a:rPr lang="en-GB" dirty="0" err="1" smtClean="0"/>
              <a:t>di</a:t>
            </a:r>
            <a:r>
              <a:rPr lang="en-GB" dirty="0" smtClean="0"/>
              <a:t> </a:t>
            </a:r>
            <a:r>
              <a:rPr lang="en-GB" dirty="0" err="1" smtClean="0"/>
              <a:t>grande</a:t>
            </a:r>
            <a:r>
              <a:rPr lang="en-GB" dirty="0" smtClean="0"/>
              <a:t> </a:t>
            </a:r>
            <a:r>
              <a:rPr lang="en-GB" dirty="0" err="1" smtClean="0"/>
              <a:t>diffusione</a:t>
            </a:r>
            <a:r>
              <a:rPr lang="en-GB" dirty="0" smtClean="0"/>
              <a:t> </a:t>
            </a:r>
            <a:r>
              <a:rPr lang="en-GB" dirty="0" err="1" smtClean="0"/>
              <a:t>nel</a:t>
            </a:r>
            <a:r>
              <a:rPr lang="en-GB" dirty="0" smtClean="0"/>
              <a:t> </a:t>
            </a:r>
            <a:r>
              <a:rPr lang="en-GB" dirty="0" err="1" smtClean="0"/>
              <a:t>settore</a:t>
            </a:r>
            <a:r>
              <a:rPr lang="en-GB" dirty="0" smtClean="0"/>
              <a:t> </a:t>
            </a:r>
            <a:r>
              <a:rPr lang="en-GB" dirty="0" err="1" smtClean="0"/>
              <a:t>scolastico</a:t>
            </a:r>
            <a:r>
              <a:rPr lang="en-GB" dirty="0" smtClean="0"/>
              <a:t> e </a:t>
            </a:r>
            <a:r>
              <a:rPr lang="en-GB" dirty="0" err="1" smtClean="0"/>
              <a:t>della</a:t>
            </a:r>
            <a:r>
              <a:rPr lang="en-GB" dirty="0" smtClean="0"/>
              <a:t> </a:t>
            </a:r>
            <a:r>
              <a:rPr lang="en-GB" dirty="0" err="1" smtClean="0"/>
              <a:t>formazione</a:t>
            </a:r>
            <a:r>
              <a:rPr lang="en-GB" dirty="0" smtClean="0"/>
              <a:t> .</a:t>
            </a:r>
          </a:p>
          <a:p>
            <a:pPr>
              <a:buNone/>
            </a:pPr>
            <a:r>
              <a:rPr lang="en-GB" dirty="0" err="1" smtClean="0"/>
              <a:t>Noi</a:t>
            </a:r>
            <a:r>
              <a:rPr lang="en-GB" dirty="0" smtClean="0"/>
              <a:t> </a:t>
            </a:r>
            <a:r>
              <a:rPr lang="en-GB" dirty="0" err="1" smtClean="0"/>
              <a:t>l’abbiamo</a:t>
            </a:r>
            <a:r>
              <a:rPr lang="en-GB" dirty="0" smtClean="0"/>
              <a:t> </a:t>
            </a:r>
            <a:r>
              <a:rPr lang="en-GB" dirty="0" err="1" smtClean="0"/>
              <a:t>individuato</a:t>
            </a:r>
            <a:r>
              <a:rPr lang="en-GB" dirty="0" smtClean="0"/>
              <a:t> nella </a:t>
            </a:r>
            <a:r>
              <a:rPr lang="en-GB" dirty="0" err="1" smtClean="0"/>
              <a:t>creazione</a:t>
            </a:r>
            <a:r>
              <a:rPr lang="en-GB" dirty="0" smtClean="0"/>
              <a:t> </a:t>
            </a:r>
            <a:r>
              <a:rPr lang="en-GB" dirty="0" err="1" smtClean="0"/>
              <a:t>di</a:t>
            </a:r>
            <a:r>
              <a:rPr lang="en-GB" dirty="0" smtClean="0"/>
              <a:t> </a:t>
            </a:r>
            <a:r>
              <a:rPr lang="en-GB" dirty="0" err="1" smtClean="0"/>
              <a:t>una</a:t>
            </a:r>
            <a:r>
              <a:rPr lang="en-GB" dirty="0" smtClean="0"/>
              <a:t> </a:t>
            </a:r>
            <a:r>
              <a:rPr lang="en-GB" dirty="0" err="1" smtClean="0"/>
              <a:t>Carta</a:t>
            </a:r>
            <a:r>
              <a:rPr lang="en-GB" dirty="0" smtClean="0"/>
              <a:t> </a:t>
            </a:r>
            <a:r>
              <a:rPr lang="en-GB" dirty="0" err="1" smtClean="0"/>
              <a:t>Universale</a:t>
            </a:r>
            <a:r>
              <a:rPr lang="en-GB" dirty="0" smtClean="0"/>
              <a:t> </a:t>
            </a:r>
            <a:r>
              <a:rPr lang="en-GB" dirty="0" err="1" smtClean="0"/>
              <a:t>dei</a:t>
            </a:r>
            <a:r>
              <a:rPr lang="en-GB" dirty="0" smtClean="0"/>
              <a:t> </a:t>
            </a:r>
            <a:r>
              <a:rPr lang="en-GB" dirty="0" err="1" smtClean="0"/>
              <a:t>Principi</a:t>
            </a:r>
            <a:r>
              <a:rPr lang="en-GB" dirty="0" smtClean="0"/>
              <a:t> </a:t>
            </a:r>
            <a:r>
              <a:rPr lang="en-GB" dirty="0" err="1" smtClean="0"/>
              <a:t>Etici</a:t>
            </a:r>
            <a:r>
              <a:rPr lang="en-GB" dirty="0" smtClean="0"/>
              <a:t> </a:t>
            </a:r>
            <a:r>
              <a:rPr lang="en-GB" dirty="0" err="1" smtClean="0"/>
              <a:t>della</a:t>
            </a:r>
            <a:r>
              <a:rPr lang="en-GB" dirty="0" smtClean="0"/>
              <a:t> </a:t>
            </a:r>
            <a:r>
              <a:rPr lang="en-GB" dirty="0" err="1" smtClean="0"/>
              <a:t>Professione</a:t>
            </a:r>
            <a:r>
              <a:rPr lang="en-GB" dirty="0" smtClean="0"/>
              <a:t>, </a:t>
            </a:r>
            <a:r>
              <a:rPr lang="en-GB" dirty="0" err="1" smtClean="0"/>
              <a:t>della</a:t>
            </a:r>
            <a:r>
              <a:rPr lang="en-GB" dirty="0" smtClean="0"/>
              <a:t> </a:t>
            </a:r>
            <a:r>
              <a:rPr lang="en-GB" dirty="0" err="1" smtClean="0"/>
              <a:t>Scienza</a:t>
            </a:r>
            <a:r>
              <a:rPr lang="en-GB" dirty="0" smtClean="0"/>
              <a:t> e </a:t>
            </a:r>
            <a:r>
              <a:rPr lang="en-GB" dirty="0" err="1" smtClean="0"/>
              <a:t>dell’Informazione</a:t>
            </a:r>
            <a:r>
              <a:rPr lang="en-GB" dirty="0" smtClean="0"/>
              <a:t>, </a:t>
            </a:r>
            <a:r>
              <a:rPr lang="en-GB" dirty="0" err="1" smtClean="0"/>
              <a:t>da</a:t>
            </a:r>
            <a:r>
              <a:rPr lang="en-GB" dirty="0" smtClean="0"/>
              <a:t> </a:t>
            </a:r>
            <a:r>
              <a:rPr lang="en-GB" dirty="0" err="1" smtClean="0"/>
              <a:t>diffondere</a:t>
            </a:r>
            <a:r>
              <a:rPr lang="en-GB" dirty="0" smtClean="0"/>
              <a:t> </a:t>
            </a:r>
            <a:r>
              <a:rPr lang="en-GB" dirty="0" err="1" smtClean="0"/>
              <a:t>nelle</a:t>
            </a:r>
            <a:r>
              <a:rPr lang="en-GB" dirty="0" smtClean="0"/>
              <a:t> </a:t>
            </a:r>
            <a:r>
              <a:rPr lang="en-GB" dirty="0" err="1" smtClean="0"/>
              <a:t>Scuole</a:t>
            </a:r>
            <a:r>
              <a:rPr lang="en-GB" dirty="0" smtClean="0"/>
              <a:t>, </a:t>
            </a:r>
            <a:r>
              <a:rPr lang="en-GB" dirty="0" err="1" smtClean="0"/>
              <a:t>nelle</a:t>
            </a:r>
            <a:r>
              <a:rPr lang="en-GB" dirty="0" smtClean="0"/>
              <a:t> </a:t>
            </a:r>
            <a:r>
              <a:rPr lang="en-GB" dirty="0" err="1" smtClean="0"/>
              <a:t>Amministrazioni</a:t>
            </a:r>
            <a:r>
              <a:rPr lang="en-GB" dirty="0" smtClean="0"/>
              <a:t> </a:t>
            </a:r>
            <a:r>
              <a:rPr lang="en-GB" dirty="0" err="1" smtClean="0"/>
              <a:t>Pubbliche</a:t>
            </a:r>
            <a:r>
              <a:rPr lang="en-GB" dirty="0" smtClean="0"/>
              <a:t>, </a:t>
            </a:r>
            <a:r>
              <a:rPr lang="en-GB" dirty="0" err="1" smtClean="0"/>
              <a:t>tra</a:t>
            </a:r>
            <a:r>
              <a:rPr lang="en-GB" dirty="0" smtClean="0"/>
              <a:t> </a:t>
            </a:r>
            <a:r>
              <a:rPr lang="en-GB" dirty="0" err="1" smtClean="0"/>
              <a:t>gli</a:t>
            </a:r>
            <a:r>
              <a:rPr lang="en-GB" dirty="0" smtClean="0"/>
              <a:t> </a:t>
            </a:r>
            <a:r>
              <a:rPr lang="en-GB" dirty="0" err="1" smtClean="0"/>
              <a:t>Ordini</a:t>
            </a:r>
            <a:r>
              <a:rPr lang="en-GB" dirty="0" smtClean="0"/>
              <a:t> </a:t>
            </a:r>
            <a:r>
              <a:rPr lang="en-GB" dirty="0" err="1" smtClean="0"/>
              <a:t>Professionali</a:t>
            </a:r>
            <a:r>
              <a:rPr lang="en-GB" dirty="0" smtClean="0"/>
              <a:t> , </a:t>
            </a:r>
            <a:r>
              <a:rPr lang="en-GB" dirty="0" err="1" smtClean="0"/>
              <a:t>all’ONU</a:t>
            </a:r>
            <a:r>
              <a:rPr lang="en-GB" dirty="0" smtClean="0"/>
              <a:t>.</a:t>
            </a:r>
          </a:p>
          <a:p>
            <a:pPr>
              <a:buNone/>
            </a:pPr>
            <a:r>
              <a:rPr lang="en-GB" dirty="0" smtClean="0"/>
              <a:t>La </a:t>
            </a:r>
            <a:r>
              <a:rPr lang="en-GB" dirty="0" err="1" smtClean="0"/>
              <a:t>Carta</a:t>
            </a:r>
            <a:r>
              <a:rPr lang="en-GB" dirty="0" smtClean="0"/>
              <a:t> </a:t>
            </a:r>
            <a:r>
              <a:rPr lang="en-GB" dirty="0" err="1" smtClean="0"/>
              <a:t>Universale</a:t>
            </a:r>
            <a:r>
              <a:rPr lang="en-GB" dirty="0" smtClean="0"/>
              <a:t> </a:t>
            </a:r>
            <a:r>
              <a:rPr lang="en-GB" dirty="0" err="1" smtClean="0"/>
              <a:t>dovrebbe</a:t>
            </a:r>
            <a:r>
              <a:rPr lang="en-GB" dirty="0" smtClean="0"/>
              <a:t> </a:t>
            </a:r>
            <a:r>
              <a:rPr lang="en-GB" dirty="0" err="1" smtClean="0"/>
              <a:t>coprire</a:t>
            </a:r>
            <a:r>
              <a:rPr lang="en-GB" dirty="0" smtClean="0"/>
              <a:t> la </a:t>
            </a:r>
            <a:r>
              <a:rPr lang="en-GB" dirty="0" err="1" smtClean="0"/>
              <a:t>mancanza</a:t>
            </a:r>
            <a:r>
              <a:rPr lang="en-GB" dirty="0" smtClean="0"/>
              <a:t> </a:t>
            </a:r>
            <a:r>
              <a:rPr lang="en-GB" dirty="0" err="1" smtClean="0"/>
              <a:t>di</a:t>
            </a:r>
            <a:r>
              <a:rPr lang="en-GB" dirty="0" smtClean="0"/>
              <a:t> </a:t>
            </a:r>
            <a:r>
              <a:rPr lang="en-GB" dirty="0" err="1" smtClean="0"/>
              <a:t>una</a:t>
            </a:r>
            <a:r>
              <a:rPr lang="en-GB" dirty="0" smtClean="0"/>
              <a:t> </a:t>
            </a:r>
            <a:r>
              <a:rPr lang="en-GB" dirty="0" err="1" smtClean="0"/>
              <a:t>Dichiarazione</a:t>
            </a:r>
            <a:r>
              <a:rPr lang="en-GB" dirty="0" smtClean="0"/>
              <a:t> </a:t>
            </a:r>
            <a:r>
              <a:rPr lang="en-GB" dirty="0" err="1" smtClean="0"/>
              <a:t>Universale</a:t>
            </a:r>
            <a:r>
              <a:rPr lang="en-GB" dirty="0" smtClean="0"/>
              <a:t> </a:t>
            </a:r>
            <a:r>
              <a:rPr lang="en-GB" dirty="0" err="1" smtClean="0"/>
              <a:t>dei</a:t>
            </a:r>
            <a:r>
              <a:rPr lang="en-GB" dirty="0" smtClean="0"/>
              <a:t> </a:t>
            </a:r>
            <a:r>
              <a:rPr lang="en-GB" dirty="0" err="1" smtClean="0"/>
              <a:t>Doveri</a:t>
            </a:r>
            <a:r>
              <a:rPr lang="en-GB" dirty="0" smtClean="0"/>
              <a:t> </a:t>
            </a:r>
            <a:r>
              <a:rPr lang="en-GB" dirty="0" err="1" smtClean="0"/>
              <a:t>dell’Uomo</a:t>
            </a:r>
            <a:r>
              <a:rPr lang="en-GB" dirty="0" smtClean="0"/>
              <a:t>. </a:t>
            </a:r>
            <a:r>
              <a:rPr lang="en-GB" dirty="0" err="1" smtClean="0"/>
              <a:t>Senza</a:t>
            </a:r>
            <a:r>
              <a:rPr lang="en-GB" dirty="0" smtClean="0"/>
              <a:t> </a:t>
            </a:r>
            <a:r>
              <a:rPr lang="en-GB" dirty="0" err="1" smtClean="0"/>
              <a:t>Principi</a:t>
            </a:r>
            <a:r>
              <a:rPr lang="en-GB" dirty="0" smtClean="0"/>
              <a:t> </a:t>
            </a:r>
            <a:r>
              <a:rPr lang="en-GB" dirty="0" err="1" smtClean="0"/>
              <a:t>Etici</a:t>
            </a:r>
            <a:r>
              <a:rPr lang="en-GB" dirty="0" smtClean="0"/>
              <a:t> non </a:t>
            </a:r>
            <a:r>
              <a:rPr lang="en-GB" dirty="0" err="1" smtClean="0"/>
              <a:t>si</a:t>
            </a:r>
            <a:r>
              <a:rPr lang="en-GB" dirty="0" smtClean="0"/>
              <a:t> </a:t>
            </a:r>
            <a:r>
              <a:rPr lang="en-GB" dirty="0" err="1" smtClean="0"/>
              <a:t>riesce</a:t>
            </a:r>
            <a:r>
              <a:rPr lang="en-GB" dirty="0" smtClean="0"/>
              <a:t> ad </a:t>
            </a:r>
            <a:r>
              <a:rPr lang="en-GB" dirty="0" err="1" smtClean="0"/>
              <a:t>applicare</a:t>
            </a:r>
            <a:r>
              <a:rPr lang="en-GB" dirty="0" smtClean="0"/>
              <a:t> </a:t>
            </a:r>
            <a:r>
              <a:rPr lang="en-GB" dirty="0" err="1" smtClean="0"/>
              <a:t>universalmente</a:t>
            </a:r>
            <a:r>
              <a:rPr lang="en-GB" dirty="0" smtClean="0"/>
              <a:t> </a:t>
            </a:r>
            <a:r>
              <a:rPr lang="en-GB" dirty="0" err="1" smtClean="0"/>
              <a:t>neanche</a:t>
            </a:r>
            <a:r>
              <a:rPr lang="en-GB" dirty="0" smtClean="0"/>
              <a:t> la </a:t>
            </a:r>
            <a:r>
              <a:rPr lang="en-GB" dirty="0" err="1" smtClean="0"/>
              <a:t>Dichiarazione</a:t>
            </a:r>
            <a:r>
              <a:rPr lang="en-GB" dirty="0" smtClean="0"/>
              <a:t> </a:t>
            </a:r>
            <a:r>
              <a:rPr lang="en-GB" dirty="0" err="1" smtClean="0"/>
              <a:t>Universale</a:t>
            </a:r>
            <a:r>
              <a:rPr lang="en-GB" dirty="0" smtClean="0"/>
              <a:t> </a:t>
            </a:r>
            <a:r>
              <a:rPr lang="en-GB" dirty="0" err="1" smtClean="0"/>
              <a:t>dei</a:t>
            </a:r>
            <a:r>
              <a:rPr lang="en-GB" dirty="0" smtClean="0"/>
              <a:t> </a:t>
            </a:r>
            <a:r>
              <a:rPr lang="en-GB" dirty="0" err="1" smtClean="0"/>
              <a:t>Diritti</a:t>
            </a:r>
            <a:r>
              <a:rPr lang="en-GB" dirty="0" smtClean="0"/>
              <a:t> </a:t>
            </a:r>
            <a:r>
              <a:rPr lang="en-GB" dirty="0" err="1" smtClean="0"/>
              <a:t>Dell’Uomo</a:t>
            </a:r>
            <a:r>
              <a:rPr lang="en-GB" dirty="0" smtClean="0"/>
              <a:t>. </a:t>
            </a:r>
            <a:r>
              <a:rPr lang="en-GB" dirty="0" err="1" smtClean="0"/>
              <a:t>Essa</a:t>
            </a:r>
            <a:r>
              <a:rPr lang="en-GB" dirty="0" smtClean="0"/>
              <a:t> </a:t>
            </a:r>
            <a:r>
              <a:rPr lang="en-GB" dirty="0" err="1" smtClean="0"/>
              <a:t>si</a:t>
            </a:r>
            <a:r>
              <a:rPr lang="en-GB" dirty="0" smtClean="0"/>
              <a:t> </a:t>
            </a:r>
            <a:r>
              <a:rPr lang="en-GB" dirty="0" err="1" smtClean="0"/>
              <a:t>riflette</a:t>
            </a:r>
            <a:r>
              <a:rPr lang="en-GB" dirty="0" smtClean="0"/>
              <a:t> </a:t>
            </a:r>
            <a:r>
              <a:rPr lang="en-GB" dirty="0" err="1" smtClean="0"/>
              <a:t>automaticamente</a:t>
            </a:r>
            <a:r>
              <a:rPr lang="en-GB" dirty="0" smtClean="0"/>
              <a:t> </a:t>
            </a:r>
            <a:r>
              <a:rPr lang="en-GB" dirty="0" err="1" smtClean="0"/>
              <a:t>nello</a:t>
            </a:r>
            <a:r>
              <a:rPr lang="en-GB" dirty="0" smtClean="0"/>
              <a:t> </a:t>
            </a:r>
            <a:r>
              <a:rPr lang="en-GB" dirty="0" err="1" smtClean="0"/>
              <a:t>svolgimento</a:t>
            </a:r>
            <a:r>
              <a:rPr lang="en-GB" dirty="0" smtClean="0"/>
              <a:t> </a:t>
            </a:r>
            <a:r>
              <a:rPr lang="en-GB" dirty="0" err="1" smtClean="0"/>
              <a:t>della</a:t>
            </a:r>
            <a:r>
              <a:rPr lang="en-GB" dirty="0" smtClean="0"/>
              <a:t> </a:t>
            </a:r>
            <a:r>
              <a:rPr lang="en-GB" dirty="0" err="1" smtClean="0"/>
              <a:t>propria</a:t>
            </a:r>
            <a:r>
              <a:rPr lang="en-GB" dirty="0" smtClean="0"/>
              <a:t> </a:t>
            </a:r>
            <a:r>
              <a:rPr lang="en-GB" dirty="0" err="1" smtClean="0"/>
              <a:t>professione</a:t>
            </a:r>
            <a:r>
              <a:rPr lang="en-GB" dirty="0" smtClean="0"/>
              <a:t> </a:t>
            </a:r>
            <a:r>
              <a:rPr lang="en-GB" dirty="0" err="1" smtClean="0"/>
              <a:t>da</a:t>
            </a:r>
            <a:r>
              <a:rPr lang="en-GB" dirty="0" smtClean="0"/>
              <a:t> </a:t>
            </a:r>
            <a:r>
              <a:rPr lang="en-GB" dirty="0" err="1" smtClean="0"/>
              <a:t>attuare</a:t>
            </a:r>
            <a:r>
              <a:rPr lang="en-GB" dirty="0" smtClean="0"/>
              <a:t> come </a:t>
            </a:r>
            <a:r>
              <a:rPr lang="en-GB" dirty="0" err="1" smtClean="0"/>
              <a:t>servizio</a:t>
            </a:r>
            <a:r>
              <a:rPr lang="en-GB" dirty="0" smtClean="0"/>
              <a:t>.</a:t>
            </a:r>
          </a:p>
          <a:p>
            <a:pPr>
              <a:buNone/>
            </a:pPr>
            <a:endParaRPr lang="en-GB" dirty="0"/>
          </a:p>
        </p:txBody>
      </p:sp>
      <p:sp>
        <p:nvSpPr>
          <p:cNvPr id="4" name="Segnaposto numero diapositiva 3"/>
          <p:cNvSpPr>
            <a:spLocks noGrp="1"/>
          </p:cNvSpPr>
          <p:nvPr>
            <p:ph type="sldNum" sz="quarter" idx="12"/>
          </p:nvPr>
        </p:nvSpPr>
        <p:spPr/>
        <p:txBody>
          <a:bodyPr/>
          <a:lstStyle/>
          <a:p>
            <a:fld id="{D327DC64-BF40-4E33-8E3C-22E69DFF1CBB}" type="slidenum">
              <a:rPr lang="it-IT" smtClean="0"/>
              <a:pPr/>
              <a:t>7</a:t>
            </a:fld>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sz="3200" dirty="0" smtClean="0"/>
              <a:t>Il </a:t>
            </a:r>
            <a:r>
              <a:rPr lang="en-GB" sz="3200" dirty="0" err="1" smtClean="0"/>
              <a:t>grande</a:t>
            </a:r>
            <a:r>
              <a:rPr lang="en-GB" sz="3200" dirty="0" smtClean="0"/>
              <a:t> </a:t>
            </a:r>
            <a:r>
              <a:rPr lang="en-GB" sz="3200" dirty="0" err="1" smtClean="0"/>
              <a:t>valore</a:t>
            </a:r>
            <a:r>
              <a:rPr lang="en-GB" sz="3200" dirty="0" smtClean="0"/>
              <a:t> </a:t>
            </a:r>
            <a:r>
              <a:rPr lang="en-GB" sz="3200" dirty="0" err="1" smtClean="0"/>
              <a:t>dei</a:t>
            </a:r>
            <a:r>
              <a:rPr lang="en-GB" sz="3200" dirty="0" smtClean="0"/>
              <a:t> </a:t>
            </a:r>
            <a:r>
              <a:rPr lang="en-GB" sz="3200" dirty="0" err="1" smtClean="0"/>
              <a:t>Principi</a:t>
            </a:r>
            <a:r>
              <a:rPr lang="en-GB" sz="3200" dirty="0" smtClean="0"/>
              <a:t> </a:t>
            </a:r>
            <a:r>
              <a:rPr lang="en-GB" sz="3200" dirty="0" err="1" smtClean="0"/>
              <a:t>etici</a:t>
            </a:r>
            <a:r>
              <a:rPr lang="en-GB" sz="3200" dirty="0" smtClean="0"/>
              <a:t> </a:t>
            </a:r>
            <a:r>
              <a:rPr lang="en-GB" sz="3200" dirty="0" err="1" smtClean="0"/>
              <a:t>della</a:t>
            </a:r>
            <a:r>
              <a:rPr lang="en-GB" sz="3200" dirty="0" smtClean="0"/>
              <a:t> </a:t>
            </a:r>
            <a:r>
              <a:rPr lang="en-GB" sz="3200" dirty="0" err="1" smtClean="0"/>
              <a:t>Scienza</a:t>
            </a:r>
            <a:endParaRPr lang="en-GB" sz="3200" dirty="0"/>
          </a:p>
        </p:txBody>
      </p:sp>
      <p:sp>
        <p:nvSpPr>
          <p:cNvPr id="3" name="Segnaposto contenuto 2"/>
          <p:cNvSpPr>
            <a:spLocks noGrp="1"/>
          </p:cNvSpPr>
          <p:nvPr>
            <p:ph idx="1"/>
          </p:nvPr>
        </p:nvSpPr>
        <p:spPr/>
        <p:txBody>
          <a:bodyPr>
            <a:normAutofit fontScale="92500" lnSpcReduction="10000"/>
          </a:bodyPr>
          <a:lstStyle/>
          <a:p>
            <a:pPr>
              <a:buNone/>
            </a:pPr>
            <a:r>
              <a:rPr lang="en-GB" sz="2600" dirty="0" smtClean="0"/>
              <a:t>Per le </a:t>
            </a:r>
            <a:r>
              <a:rPr lang="en-GB" sz="2600" dirty="0" err="1" smtClean="0"/>
              <a:t>Scienze</a:t>
            </a:r>
            <a:r>
              <a:rPr lang="en-GB" sz="2600" dirty="0" smtClean="0"/>
              <a:t> </a:t>
            </a:r>
            <a:r>
              <a:rPr lang="en-GB" sz="2600" dirty="0" err="1" smtClean="0"/>
              <a:t>Chimiche</a:t>
            </a:r>
            <a:r>
              <a:rPr lang="en-GB" sz="2600" dirty="0" smtClean="0"/>
              <a:t> </a:t>
            </a:r>
            <a:r>
              <a:rPr lang="en-GB" sz="2600" dirty="0" err="1" smtClean="0"/>
              <a:t>si</a:t>
            </a:r>
            <a:r>
              <a:rPr lang="en-GB" sz="2600" dirty="0" smtClean="0"/>
              <a:t> è </a:t>
            </a:r>
            <a:r>
              <a:rPr lang="en-GB" sz="2600" dirty="0" err="1" smtClean="0"/>
              <a:t>molto</a:t>
            </a:r>
            <a:r>
              <a:rPr lang="en-GB" sz="2600" dirty="0" smtClean="0"/>
              <a:t> </a:t>
            </a:r>
            <a:r>
              <a:rPr lang="en-GB" sz="2600" dirty="0" err="1" smtClean="0"/>
              <a:t>lavorato</a:t>
            </a:r>
            <a:r>
              <a:rPr lang="en-GB" sz="2600" dirty="0" smtClean="0"/>
              <a:t> nella </a:t>
            </a:r>
            <a:r>
              <a:rPr lang="en-GB" sz="2600" dirty="0" err="1" smtClean="0"/>
              <a:t>Università</a:t>
            </a:r>
            <a:r>
              <a:rPr lang="en-GB" sz="2600" dirty="0" smtClean="0"/>
              <a:t> </a:t>
            </a:r>
            <a:r>
              <a:rPr lang="en-GB" sz="2600" dirty="0" err="1" smtClean="0"/>
              <a:t>di</a:t>
            </a:r>
            <a:r>
              <a:rPr lang="en-GB" sz="2600" dirty="0" smtClean="0"/>
              <a:t> Bologna , </a:t>
            </a:r>
            <a:r>
              <a:rPr lang="en-GB" sz="2600" dirty="0" err="1" smtClean="0"/>
              <a:t>nell’Accademia</a:t>
            </a:r>
            <a:r>
              <a:rPr lang="en-GB" sz="2600" dirty="0" smtClean="0"/>
              <a:t> </a:t>
            </a:r>
            <a:r>
              <a:rPr lang="en-GB" sz="2600" dirty="0" err="1" smtClean="0"/>
              <a:t>delle</a:t>
            </a:r>
            <a:r>
              <a:rPr lang="en-GB" sz="2600" dirty="0" smtClean="0"/>
              <a:t> </a:t>
            </a:r>
            <a:r>
              <a:rPr lang="en-GB" sz="2600" dirty="0" err="1" smtClean="0"/>
              <a:t>Scienze</a:t>
            </a:r>
            <a:r>
              <a:rPr lang="en-GB" sz="2600" dirty="0" smtClean="0"/>
              <a:t> </a:t>
            </a:r>
            <a:r>
              <a:rPr lang="en-GB" sz="2600" dirty="0" err="1" smtClean="0"/>
              <a:t>di</a:t>
            </a:r>
            <a:r>
              <a:rPr lang="en-GB" sz="2600" dirty="0" smtClean="0"/>
              <a:t> Bologna, </a:t>
            </a:r>
            <a:r>
              <a:rPr lang="en-GB" sz="2600" dirty="0" err="1" smtClean="0"/>
              <a:t>nell’Organizzaaione</a:t>
            </a:r>
            <a:r>
              <a:rPr lang="en-GB" sz="2600" dirty="0" smtClean="0"/>
              <a:t> </a:t>
            </a:r>
            <a:r>
              <a:rPr lang="en-GB" sz="2600" dirty="0" err="1" smtClean="0"/>
              <a:t>mondiale</a:t>
            </a:r>
            <a:r>
              <a:rPr lang="en-GB" sz="2600" dirty="0" smtClean="0"/>
              <a:t> per </a:t>
            </a:r>
            <a:r>
              <a:rPr lang="en-GB" sz="2600" dirty="0" err="1" smtClean="0"/>
              <a:t>il</a:t>
            </a:r>
            <a:r>
              <a:rPr lang="en-GB" sz="2600" dirty="0" smtClean="0"/>
              <a:t> </a:t>
            </a:r>
            <a:r>
              <a:rPr lang="en-GB" sz="2600" dirty="0" err="1" smtClean="0"/>
              <a:t>disarmo</a:t>
            </a:r>
            <a:r>
              <a:rPr lang="en-GB" sz="2600" dirty="0" smtClean="0"/>
              <a:t> </a:t>
            </a:r>
            <a:r>
              <a:rPr lang="en-GB" sz="2600" dirty="0" err="1" smtClean="0"/>
              <a:t>chimico</a:t>
            </a:r>
            <a:r>
              <a:rPr lang="en-GB" sz="2600" dirty="0" smtClean="0"/>
              <a:t> </a:t>
            </a:r>
            <a:r>
              <a:rPr lang="en-GB" sz="2600" dirty="0" err="1" smtClean="0"/>
              <a:t>dell’ONU</a:t>
            </a:r>
            <a:r>
              <a:rPr lang="en-GB" sz="2600" dirty="0" smtClean="0"/>
              <a:t>, nella IUPAC, </a:t>
            </a:r>
            <a:r>
              <a:rPr lang="en-GB" sz="2600" dirty="0" err="1" smtClean="0"/>
              <a:t>l’Organizzazione</a:t>
            </a:r>
            <a:r>
              <a:rPr lang="en-GB" sz="2600" dirty="0" smtClean="0"/>
              <a:t> </a:t>
            </a:r>
            <a:r>
              <a:rPr lang="en-GB" sz="2600" dirty="0" err="1" smtClean="0"/>
              <a:t>privata</a:t>
            </a:r>
            <a:r>
              <a:rPr lang="en-GB" sz="2600" dirty="0" smtClean="0"/>
              <a:t> </a:t>
            </a:r>
            <a:r>
              <a:rPr lang="en-GB" sz="2600" dirty="0" err="1" smtClean="0"/>
              <a:t>mondiale</a:t>
            </a:r>
            <a:r>
              <a:rPr lang="en-GB" sz="2600" dirty="0" smtClean="0"/>
              <a:t> per la </a:t>
            </a:r>
            <a:r>
              <a:rPr lang="en-GB" sz="2600" dirty="0" err="1" smtClean="0"/>
              <a:t>Chimica.Si</a:t>
            </a:r>
            <a:r>
              <a:rPr lang="en-GB" sz="2600" dirty="0" smtClean="0"/>
              <a:t> </a:t>
            </a:r>
            <a:r>
              <a:rPr lang="en-GB" sz="2600" dirty="0" err="1" smtClean="0"/>
              <a:t>sono</a:t>
            </a:r>
            <a:r>
              <a:rPr lang="en-GB" sz="2600" dirty="0" smtClean="0"/>
              <a:t> </a:t>
            </a:r>
            <a:r>
              <a:rPr lang="en-GB" sz="2600" dirty="0" err="1" smtClean="0"/>
              <a:t>creati</a:t>
            </a:r>
            <a:r>
              <a:rPr lang="en-GB" sz="2600" dirty="0" smtClean="0"/>
              <a:t> </a:t>
            </a:r>
            <a:r>
              <a:rPr lang="en-GB" sz="2600" dirty="0" err="1" smtClean="0"/>
              <a:t>una</a:t>
            </a:r>
            <a:r>
              <a:rPr lang="en-GB" sz="2600" dirty="0" smtClean="0"/>
              <a:t> </a:t>
            </a:r>
            <a:r>
              <a:rPr lang="en-GB" sz="2600" dirty="0" err="1" smtClean="0"/>
              <a:t>Carta</a:t>
            </a:r>
            <a:r>
              <a:rPr lang="en-GB" sz="2600" dirty="0" smtClean="0"/>
              <a:t> </a:t>
            </a:r>
            <a:r>
              <a:rPr lang="en-GB" sz="2600" dirty="0" err="1" smtClean="0"/>
              <a:t>dei</a:t>
            </a:r>
            <a:r>
              <a:rPr lang="en-GB" sz="2600" dirty="0" smtClean="0"/>
              <a:t> </a:t>
            </a:r>
            <a:r>
              <a:rPr lang="en-GB" sz="2600" dirty="0" err="1" smtClean="0"/>
              <a:t>Principi</a:t>
            </a:r>
            <a:r>
              <a:rPr lang="en-GB" sz="2600" dirty="0" smtClean="0"/>
              <a:t> </a:t>
            </a:r>
            <a:r>
              <a:rPr lang="en-GB" sz="2600" dirty="0" err="1" smtClean="0"/>
              <a:t>Etici</a:t>
            </a:r>
            <a:r>
              <a:rPr lang="en-GB" sz="2600" dirty="0" smtClean="0"/>
              <a:t> </a:t>
            </a:r>
            <a:r>
              <a:rPr lang="en-GB" sz="2600" dirty="0" err="1" smtClean="0"/>
              <a:t>delle</a:t>
            </a:r>
            <a:r>
              <a:rPr lang="en-GB" sz="2600" dirty="0" smtClean="0"/>
              <a:t> </a:t>
            </a:r>
            <a:r>
              <a:rPr lang="en-GB" sz="2600" dirty="0" err="1" smtClean="0"/>
              <a:t>Scienze</a:t>
            </a:r>
            <a:r>
              <a:rPr lang="en-GB" sz="2600" dirty="0" smtClean="0"/>
              <a:t> e </a:t>
            </a:r>
            <a:r>
              <a:rPr lang="en-GB" sz="2600" dirty="0" err="1" smtClean="0"/>
              <a:t>della</a:t>
            </a:r>
            <a:r>
              <a:rPr lang="en-GB" sz="2600" dirty="0" smtClean="0"/>
              <a:t> </a:t>
            </a:r>
            <a:r>
              <a:rPr lang="en-GB" sz="2600" dirty="0" err="1" smtClean="0"/>
              <a:t>Chimica</a:t>
            </a:r>
            <a:r>
              <a:rPr lang="en-GB" sz="2600" dirty="0" smtClean="0"/>
              <a:t> e </a:t>
            </a:r>
            <a:r>
              <a:rPr lang="en-GB" sz="2600" dirty="0" err="1" smtClean="0"/>
              <a:t>di</a:t>
            </a:r>
            <a:r>
              <a:rPr lang="en-GB" sz="2600" dirty="0" smtClean="0"/>
              <a:t> un </a:t>
            </a:r>
            <a:r>
              <a:rPr lang="en-GB" sz="2600" dirty="0" err="1" smtClean="0"/>
              <a:t>Codice</a:t>
            </a:r>
            <a:r>
              <a:rPr lang="en-GB" sz="2600" dirty="0" smtClean="0"/>
              <a:t> </a:t>
            </a:r>
            <a:r>
              <a:rPr lang="en-GB" sz="2600" dirty="0" err="1" smtClean="0"/>
              <a:t>di</a:t>
            </a:r>
            <a:r>
              <a:rPr lang="en-GB" sz="2600" dirty="0" smtClean="0"/>
              <a:t> </a:t>
            </a:r>
            <a:r>
              <a:rPr lang="en-GB" sz="2600" dirty="0" err="1" smtClean="0"/>
              <a:t>condotta</a:t>
            </a:r>
            <a:r>
              <a:rPr lang="en-GB" sz="2600" dirty="0" smtClean="0"/>
              <a:t> </a:t>
            </a:r>
            <a:r>
              <a:rPr lang="en-GB" sz="2600" dirty="0" err="1" smtClean="0"/>
              <a:t>derivato</a:t>
            </a:r>
            <a:r>
              <a:rPr lang="en-GB" sz="2600" dirty="0" smtClean="0"/>
              <a:t> </a:t>
            </a:r>
            <a:r>
              <a:rPr lang="en-GB" sz="2600" dirty="0" err="1" smtClean="0"/>
              <a:t>da</a:t>
            </a:r>
            <a:r>
              <a:rPr lang="en-GB" sz="2600" dirty="0" smtClean="0"/>
              <a:t> </a:t>
            </a:r>
            <a:r>
              <a:rPr lang="en-GB" sz="2600" dirty="0" err="1" smtClean="0"/>
              <a:t>quei</a:t>
            </a:r>
            <a:r>
              <a:rPr lang="en-GB" sz="2600" dirty="0" smtClean="0"/>
              <a:t> </a:t>
            </a:r>
            <a:r>
              <a:rPr lang="en-GB" sz="2600" dirty="0" err="1" smtClean="0"/>
              <a:t>Principi</a:t>
            </a:r>
            <a:r>
              <a:rPr lang="en-GB" sz="2600" dirty="0" smtClean="0"/>
              <a:t> </a:t>
            </a:r>
            <a:r>
              <a:rPr lang="en-GB" sz="2600" dirty="0" err="1" smtClean="0"/>
              <a:t>Etici</a:t>
            </a:r>
            <a:r>
              <a:rPr lang="en-GB" dirty="0" smtClean="0"/>
              <a:t>. </a:t>
            </a:r>
          </a:p>
          <a:p>
            <a:pPr>
              <a:buNone/>
            </a:pPr>
            <a:r>
              <a:rPr lang="en-GB" sz="2400" dirty="0" smtClean="0"/>
              <a:t>Si è </a:t>
            </a:r>
            <a:r>
              <a:rPr lang="en-GB" sz="2400" dirty="0" err="1" smtClean="0"/>
              <a:t>chiarito</a:t>
            </a:r>
            <a:r>
              <a:rPr lang="en-GB" sz="2400" dirty="0" smtClean="0"/>
              <a:t> </a:t>
            </a:r>
            <a:r>
              <a:rPr lang="en-GB" sz="2400" dirty="0" err="1" smtClean="0"/>
              <a:t>quale</a:t>
            </a:r>
            <a:r>
              <a:rPr lang="en-GB" sz="2400" dirty="0" smtClean="0"/>
              <a:t> è </a:t>
            </a:r>
            <a:r>
              <a:rPr lang="en-GB" sz="2400" dirty="0" err="1" smtClean="0"/>
              <a:t>buono</a:t>
            </a:r>
            <a:r>
              <a:rPr lang="en-GB" sz="2400" dirty="0" smtClean="0"/>
              <a:t> per la </a:t>
            </a:r>
            <a:r>
              <a:rPr lang="en-GB" sz="2400" dirty="0" err="1" smtClean="0"/>
              <a:t>Chimica</a:t>
            </a:r>
            <a:r>
              <a:rPr lang="en-GB" sz="2400" dirty="0" smtClean="0"/>
              <a:t> per </a:t>
            </a:r>
            <a:r>
              <a:rPr lang="en-GB" sz="2400" dirty="0" err="1" smtClean="0"/>
              <a:t>migliorare</a:t>
            </a:r>
            <a:r>
              <a:rPr lang="en-GB" sz="2400" dirty="0" smtClean="0"/>
              <a:t> la </a:t>
            </a:r>
            <a:r>
              <a:rPr lang="en-GB" sz="2400" dirty="0" err="1" smtClean="0"/>
              <a:t>qualità</a:t>
            </a:r>
            <a:r>
              <a:rPr lang="en-GB" sz="2400" dirty="0" smtClean="0"/>
              <a:t> </a:t>
            </a:r>
            <a:r>
              <a:rPr lang="en-GB" sz="2400" dirty="0" err="1" smtClean="0"/>
              <a:t>della</a:t>
            </a:r>
            <a:r>
              <a:rPr lang="en-GB" sz="2400" dirty="0" smtClean="0"/>
              <a:t> vita e </a:t>
            </a:r>
            <a:r>
              <a:rPr lang="en-GB" sz="2400" dirty="0" err="1" smtClean="0"/>
              <a:t>quale</a:t>
            </a:r>
            <a:r>
              <a:rPr lang="en-GB" sz="2400" dirty="0" smtClean="0"/>
              <a:t> </a:t>
            </a:r>
            <a:r>
              <a:rPr lang="en-GB" sz="2400" dirty="0" err="1" smtClean="0"/>
              <a:t>protezione</a:t>
            </a:r>
            <a:r>
              <a:rPr lang="en-GB" sz="2400" dirty="0" smtClean="0"/>
              <a:t> </a:t>
            </a:r>
            <a:r>
              <a:rPr lang="en-GB" sz="2400" dirty="0" err="1" smtClean="0"/>
              <a:t>si</a:t>
            </a:r>
            <a:r>
              <a:rPr lang="en-GB" sz="2400" dirty="0" smtClean="0"/>
              <a:t> </a:t>
            </a:r>
            <a:r>
              <a:rPr lang="en-GB" sz="2400" dirty="0" err="1" smtClean="0"/>
              <a:t>deve</a:t>
            </a:r>
            <a:r>
              <a:rPr lang="en-GB" sz="2400" dirty="0" smtClean="0"/>
              <a:t> fare per </a:t>
            </a:r>
            <a:r>
              <a:rPr lang="en-GB" sz="2400" dirty="0" err="1" smtClean="0"/>
              <a:t>proteggere</a:t>
            </a:r>
            <a:r>
              <a:rPr lang="en-GB" sz="2400" dirty="0" smtClean="0"/>
              <a:t> o </a:t>
            </a:r>
            <a:r>
              <a:rPr lang="en-GB" sz="2400" dirty="0" err="1" smtClean="0"/>
              <a:t>risanare</a:t>
            </a:r>
            <a:r>
              <a:rPr lang="en-GB" sz="2400" dirty="0" smtClean="0"/>
              <a:t> </a:t>
            </a:r>
            <a:r>
              <a:rPr lang="en-GB" sz="2400" dirty="0" err="1" smtClean="0"/>
              <a:t>l’ambiente</a:t>
            </a:r>
            <a:r>
              <a:rPr lang="en-GB" sz="2400" dirty="0" smtClean="0"/>
              <a:t> e come </a:t>
            </a:r>
            <a:r>
              <a:rPr lang="en-GB" sz="2400" dirty="0" err="1" smtClean="0"/>
              <a:t>trattare</a:t>
            </a:r>
            <a:r>
              <a:rPr lang="en-GB" sz="2400" dirty="0" smtClean="0"/>
              <a:t> </a:t>
            </a:r>
            <a:r>
              <a:rPr lang="en-GB" sz="2400" dirty="0" err="1" smtClean="0"/>
              <a:t>i</a:t>
            </a:r>
            <a:r>
              <a:rPr lang="en-GB" sz="2400" dirty="0" smtClean="0"/>
              <a:t> </a:t>
            </a:r>
            <a:r>
              <a:rPr lang="en-GB" sz="2400" dirty="0" err="1" smtClean="0"/>
              <a:t>tossici</a:t>
            </a:r>
            <a:r>
              <a:rPr lang="en-GB" sz="2400" dirty="0" smtClean="0"/>
              <a:t> </a:t>
            </a:r>
            <a:r>
              <a:rPr lang="en-GB" sz="2400" dirty="0" err="1" smtClean="0"/>
              <a:t>chimici</a:t>
            </a:r>
            <a:r>
              <a:rPr lang="en-GB" sz="2400" dirty="0" smtClean="0"/>
              <a:t>. </a:t>
            </a:r>
            <a:r>
              <a:rPr lang="en-GB" sz="2400" dirty="0" err="1" smtClean="0"/>
              <a:t>Occorre</a:t>
            </a:r>
            <a:r>
              <a:rPr lang="en-GB" sz="2400" dirty="0" smtClean="0"/>
              <a:t> </a:t>
            </a:r>
            <a:r>
              <a:rPr lang="en-GB" sz="2400" dirty="0" err="1" smtClean="0"/>
              <a:t>ancora</a:t>
            </a:r>
            <a:r>
              <a:rPr lang="en-GB" sz="2400" dirty="0" smtClean="0"/>
              <a:t> del tempo ma </a:t>
            </a:r>
            <a:r>
              <a:rPr lang="en-GB" sz="2400" dirty="0" err="1" smtClean="0"/>
              <a:t>il</a:t>
            </a:r>
            <a:r>
              <a:rPr lang="en-GB" sz="2400" dirty="0" smtClean="0"/>
              <a:t> </a:t>
            </a:r>
            <a:r>
              <a:rPr lang="en-GB" sz="2400" dirty="0" err="1" smtClean="0"/>
              <a:t>processo</a:t>
            </a:r>
            <a:r>
              <a:rPr lang="en-GB" sz="2400" dirty="0" smtClean="0"/>
              <a:t> </a:t>
            </a:r>
            <a:r>
              <a:rPr lang="en-GB" sz="2400" dirty="0" err="1" smtClean="0"/>
              <a:t>etico</a:t>
            </a:r>
            <a:r>
              <a:rPr lang="en-GB" sz="2400" dirty="0" smtClean="0"/>
              <a:t> </a:t>
            </a:r>
            <a:r>
              <a:rPr lang="en-GB" sz="2400" dirty="0" err="1" smtClean="0"/>
              <a:t>nelle</a:t>
            </a:r>
            <a:r>
              <a:rPr lang="en-GB" sz="2400" dirty="0" smtClean="0"/>
              <a:t> </a:t>
            </a:r>
            <a:r>
              <a:rPr lang="en-GB" sz="2400" dirty="0" err="1" smtClean="0"/>
              <a:t>Scienze</a:t>
            </a:r>
            <a:r>
              <a:rPr lang="en-GB" sz="2400" dirty="0" smtClean="0"/>
              <a:t> è </a:t>
            </a:r>
            <a:r>
              <a:rPr lang="en-GB" sz="2400" dirty="0" err="1" smtClean="0"/>
              <a:t>avviato</a:t>
            </a:r>
            <a:r>
              <a:rPr lang="en-GB" sz="2400" dirty="0" smtClean="0"/>
              <a:t>. </a:t>
            </a:r>
          </a:p>
          <a:p>
            <a:pPr>
              <a:buNone/>
            </a:pPr>
            <a:endParaRPr lang="en-GB" dirty="0" smtClean="0"/>
          </a:p>
          <a:p>
            <a:pPr>
              <a:buNone/>
            </a:pPr>
            <a:endParaRPr lang="en-GB" dirty="0"/>
          </a:p>
        </p:txBody>
      </p:sp>
      <p:sp>
        <p:nvSpPr>
          <p:cNvPr id="4" name="Segnaposto numero diapositiva 3"/>
          <p:cNvSpPr>
            <a:spLocks noGrp="1"/>
          </p:cNvSpPr>
          <p:nvPr>
            <p:ph type="sldNum" sz="quarter" idx="12"/>
          </p:nvPr>
        </p:nvSpPr>
        <p:spPr/>
        <p:txBody>
          <a:bodyPr/>
          <a:lstStyle/>
          <a:p>
            <a:fld id="{D327DC64-BF40-4E33-8E3C-22E69DFF1CBB}" type="slidenum">
              <a:rPr lang="it-IT" smtClean="0"/>
              <a:pPr/>
              <a:t>8</a:t>
            </a:fld>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dirty="0" smtClean="0"/>
              <a:t>IL VALORE ETICO DELL’INFORMAZIONE</a:t>
            </a:r>
            <a:endParaRPr lang="en-GB" dirty="0"/>
          </a:p>
        </p:txBody>
      </p:sp>
      <p:sp>
        <p:nvSpPr>
          <p:cNvPr id="3" name="Segnaposto contenuto 2"/>
          <p:cNvSpPr>
            <a:spLocks noGrp="1"/>
          </p:cNvSpPr>
          <p:nvPr>
            <p:ph idx="1"/>
          </p:nvPr>
        </p:nvSpPr>
        <p:spPr/>
        <p:txBody>
          <a:bodyPr/>
          <a:lstStyle/>
          <a:p>
            <a:pPr>
              <a:buNone/>
            </a:pPr>
            <a:r>
              <a:rPr lang="en-GB" dirty="0" smtClean="0"/>
              <a:t>Il </a:t>
            </a:r>
            <a:r>
              <a:rPr lang="en-GB" dirty="0" err="1" smtClean="0"/>
              <a:t>mettere</a:t>
            </a:r>
            <a:r>
              <a:rPr lang="en-GB" dirty="0" smtClean="0"/>
              <a:t> in </a:t>
            </a:r>
            <a:r>
              <a:rPr lang="en-GB" dirty="0" err="1" smtClean="0"/>
              <a:t>risalto</a:t>
            </a:r>
            <a:r>
              <a:rPr lang="en-GB" dirty="0" smtClean="0"/>
              <a:t> </a:t>
            </a:r>
            <a:r>
              <a:rPr lang="en-GB" dirty="0" err="1" smtClean="0"/>
              <a:t>l’etica</a:t>
            </a:r>
            <a:r>
              <a:rPr lang="en-GB" dirty="0" smtClean="0"/>
              <a:t> </a:t>
            </a:r>
            <a:r>
              <a:rPr lang="en-GB" dirty="0" err="1" smtClean="0"/>
              <a:t>dell’informazione</a:t>
            </a:r>
            <a:r>
              <a:rPr lang="en-GB" dirty="0" smtClean="0"/>
              <a:t> </a:t>
            </a:r>
            <a:r>
              <a:rPr lang="en-GB" dirty="0" err="1" smtClean="0"/>
              <a:t>rende</a:t>
            </a:r>
            <a:r>
              <a:rPr lang="en-GB" dirty="0" smtClean="0"/>
              <a:t> </a:t>
            </a:r>
            <a:r>
              <a:rPr lang="en-GB" dirty="0" err="1" smtClean="0"/>
              <a:t>più</a:t>
            </a:r>
            <a:r>
              <a:rPr lang="en-GB" dirty="0" smtClean="0"/>
              <a:t> facile </a:t>
            </a:r>
            <a:r>
              <a:rPr lang="en-GB" dirty="0" err="1" smtClean="0"/>
              <a:t>ed</a:t>
            </a:r>
            <a:r>
              <a:rPr lang="en-GB" dirty="0" smtClean="0"/>
              <a:t> </a:t>
            </a:r>
            <a:r>
              <a:rPr lang="en-GB" dirty="0" err="1" smtClean="0"/>
              <a:t>universale</a:t>
            </a:r>
            <a:r>
              <a:rPr lang="en-GB" dirty="0" smtClean="0"/>
              <a:t> la </a:t>
            </a:r>
            <a:r>
              <a:rPr lang="en-GB" dirty="0" err="1" smtClean="0"/>
              <a:t>diffusione</a:t>
            </a:r>
            <a:r>
              <a:rPr lang="en-GB" dirty="0" smtClean="0"/>
              <a:t> </a:t>
            </a:r>
            <a:r>
              <a:rPr lang="en-GB" dirty="0" err="1" smtClean="0"/>
              <a:t>delle</a:t>
            </a:r>
            <a:r>
              <a:rPr lang="en-GB" dirty="0" smtClean="0"/>
              <a:t> </a:t>
            </a:r>
            <a:r>
              <a:rPr lang="en-GB" dirty="0" err="1" smtClean="0"/>
              <a:t>azioni</a:t>
            </a:r>
            <a:r>
              <a:rPr lang="en-GB" dirty="0" smtClean="0"/>
              <a:t> </a:t>
            </a:r>
            <a:r>
              <a:rPr lang="en-GB" dirty="0" err="1" smtClean="0"/>
              <a:t>umanitarie</a:t>
            </a:r>
            <a:r>
              <a:rPr lang="en-GB" dirty="0" smtClean="0"/>
              <a:t>, </a:t>
            </a:r>
            <a:r>
              <a:rPr lang="en-GB" dirty="0" err="1" smtClean="0"/>
              <a:t>professionali</a:t>
            </a:r>
            <a:r>
              <a:rPr lang="en-GB" dirty="0" smtClean="0"/>
              <a:t> e </a:t>
            </a:r>
            <a:r>
              <a:rPr lang="en-GB" dirty="0" err="1" smtClean="0"/>
              <a:t>scientifiche</a:t>
            </a:r>
            <a:r>
              <a:rPr lang="en-GB" dirty="0" smtClean="0"/>
              <a:t> e </a:t>
            </a:r>
            <a:r>
              <a:rPr lang="en-GB" dirty="0" err="1" smtClean="0"/>
              <a:t>rende</a:t>
            </a:r>
            <a:r>
              <a:rPr lang="en-GB" dirty="0" smtClean="0"/>
              <a:t> </a:t>
            </a:r>
            <a:r>
              <a:rPr lang="en-GB" dirty="0" err="1" smtClean="0"/>
              <a:t>più</a:t>
            </a:r>
            <a:r>
              <a:rPr lang="en-GB" dirty="0" smtClean="0"/>
              <a:t> </a:t>
            </a:r>
            <a:r>
              <a:rPr lang="en-GB" dirty="0" err="1" smtClean="0"/>
              <a:t>consapevole</a:t>
            </a:r>
            <a:r>
              <a:rPr lang="en-GB" dirty="0" smtClean="0"/>
              <a:t> la </a:t>
            </a:r>
            <a:r>
              <a:rPr lang="en-GB" dirty="0" err="1" smtClean="0"/>
              <a:t>Società</a:t>
            </a:r>
            <a:r>
              <a:rPr lang="en-GB" dirty="0" smtClean="0"/>
              <a:t> </a:t>
            </a:r>
            <a:r>
              <a:rPr lang="en-GB" dirty="0" err="1" smtClean="0"/>
              <a:t>di</a:t>
            </a:r>
            <a:r>
              <a:rPr lang="en-GB" dirty="0" smtClean="0"/>
              <a:t> </a:t>
            </a:r>
            <a:r>
              <a:rPr lang="en-GB" dirty="0" err="1" smtClean="0"/>
              <a:t>praticare</a:t>
            </a:r>
            <a:r>
              <a:rPr lang="en-GB" dirty="0" smtClean="0"/>
              <a:t> </a:t>
            </a:r>
            <a:r>
              <a:rPr lang="en-GB" dirty="0" err="1" smtClean="0"/>
              <a:t>principi</a:t>
            </a:r>
            <a:r>
              <a:rPr lang="en-GB" dirty="0" smtClean="0"/>
              <a:t> </a:t>
            </a:r>
            <a:r>
              <a:rPr lang="en-GB" dirty="0" err="1" smtClean="0"/>
              <a:t>etici</a:t>
            </a:r>
            <a:r>
              <a:rPr lang="en-GB" dirty="0" smtClean="0"/>
              <a:t> nella vita </a:t>
            </a:r>
            <a:r>
              <a:rPr lang="en-GB" dirty="0" err="1" smtClean="0"/>
              <a:t>sociale</a:t>
            </a:r>
            <a:r>
              <a:rPr lang="en-GB" dirty="0" smtClean="0"/>
              <a:t>.</a:t>
            </a:r>
          </a:p>
          <a:p>
            <a:pPr>
              <a:buNone/>
            </a:pPr>
            <a:endParaRPr lang="en-GB" dirty="0"/>
          </a:p>
        </p:txBody>
      </p:sp>
      <p:sp>
        <p:nvSpPr>
          <p:cNvPr id="4" name="Segnaposto numero diapositiva 3"/>
          <p:cNvSpPr>
            <a:spLocks noGrp="1"/>
          </p:cNvSpPr>
          <p:nvPr>
            <p:ph type="sldNum" sz="quarter" idx="12"/>
          </p:nvPr>
        </p:nvSpPr>
        <p:spPr/>
        <p:txBody>
          <a:bodyPr/>
          <a:lstStyle/>
          <a:p>
            <a:fld id="{D327DC64-BF40-4E33-8E3C-22E69DFF1CBB}" type="slidenum">
              <a:rPr lang="it-IT" smtClean="0"/>
              <a:pPr/>
              <a:t>9</a:t>
            </a:fld>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529</TotalTime>
  <Words>1419</Words>
  <Application>Microsoft Office PowerPoint</Application>
  <PresentationFormat>Presentazione su schermo (16:10)</PresentationFormat>
  <Paragraphs>77</Paragraphs>
  <Slides>11</Slides>
  <Notes>11</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IL RUOLO DEL ROTARY PER LA PACE NEL MONDO , LA CONVIVENZA CIVILE E  L’ONU</vt:lpstr>
      <vt:lpstr>IL ROTARY ED I DOVERI DELL’UOMO</vt:lpstr>
      <vt:lpstr>CARTA UNIVERSALE DEI PRINCIPI ETICI  = CARTA DEI DOVERI DELL’UOMO</vt:lpstr>
      <vt:lpstr>I PRINCIPI CONTRASTATI SUI DIRITTI DELL’UOMO</vt:lpstr>
      <vt:lpstr>I CONTRASTI IN SENO ALL’ONU SUI DIRITTI DELL’UOMO</vt:lpstr>
      <vt:lpstr>L’AZIONE DEL ROTARY PER LA PACE</vt:lpstr>
      <vt:lpstr>COSA MANCA AL ROTARY  PER EVIDENZIARE IL SUO LAVORO  E RENDERE PIU’ PRODUTTIVA L’AZIONE DI PACE</vt:lpstr>
      <vt:lpstr>Il grande valore dei Principi etici della Scienza</vt:lpstr>
      <vt:lpstr>IL VALORE ETICO DELL’INFORMAZIONE</vt:lpstr>
      <vt:lpstr>Quali sono i mezzi per iniziare il processo etico della Società umana</vt:lpstr>
      <vt:lpstr>RISOLUZIONI DA APPROVARE E PROPORRE AL ROTARY INTERNAZIONALE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CULTURA DELLA PACE ED I PRINCIPI ETICI DELLA VITA SOCIALE NELLA CARTA DELL’ONU E NEL ROTARY  di Alberto Breccia Fratadocchi, PDG distretto 2090</dc:title>
  <dc:creator>breccia</dc:creator>
  <cp:lastModifiedBy>abreccia</cp:lastModifiedBy>
  <cp:revision>16</cp:revision>
  <dcterms:created xsi:type="dcterms:W3CDTF">2013-01-20T15:29:38Z</dcterms:created>
  <dcterms:modified xsi:type="dcterms:W3CDTF">2013-01-25T12:02:55Z</dcterms:modified>
</cp:coreProperties>
</file>